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jpg" ContentType="image/jpeg"/>
  <Override PartName="/ppt/media/image4.jpg" ContentType="image/jpeg"/>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38.jp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40.jp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384" r:id="rId2"/>
    <p:sldId id="385" r:id="rId3"/>
    <p:sldId id="386" r:id="rId4"/>
    <p:sldId id="387" r:id="rId5"/>
    <p:sldId id="388" r:id="rId6"/>
    <p:sldId id="389" r:id="rId7"/>
    <p:sldId id="306" r:id="rId8"/>
    <p:sldId id="353" r:id="rId9"/>
    <p:sldId id="354" r:id="rId10"/>
    <p:sldId id="356" r:id="rId11"/>
    <p:sldId id="358" r:id="rId12"/>
    <p:sldId id="307" r:id="rId13"/>
    <p:sldId id="308" r:id="rId14"/>
    <p:sldId id="309" r:id="rId15"/>
    <p:sldId id="310" r:id="rId16"/>
    <p:sldId id="311" r:id="rId17"/>
    <p:sldId id="312" r:id="rId18"/>
    <p:sldId id="313" r:id="rId19"/>
    <p:sldId id="314" r:id="rId20"/>
    <p:sldId id="315" r:id="rId21"/>
    <p:sldId id="361" r:id="rId22"/>
    <p:sldId id="372" r:id="rId23"/>
    <p:sldId id="363" r:id="rId24"/>
    <p:sldId id="364" r:id="rId25"/>
    <p:sldId id="365" r:id="rId26"/>
    <p:sldId id="300" r:id="rId27"/>
    <p:sldId id="301" r:id="rId28"/>
    <p:sldId id="302" r:id="rId29"/>
    <p:sldId id="305" r:id="rId30"/>
    <p:sldId id="303" r:id="rId31"/>
    <p:sldId id="367" r:id="rId32"/>
    <p:sldId id="368" r:id="rId33"/>
    <p:sldId id="370" r:id="rId34"/>
    <p:sldId id="369" r:id="rId35"/>
    <p:sldId id="371"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orbel" panose="020B05030202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0B7B4-2773-45FE-913F-77755349F0D5}" v="2" dt="2022-01-21T10:53:10.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47" autoAdjust="0"/>
  </p:normalViewPr>
  <p:slideViewPr>
    <p:cSldViewPr snapToGrid="0">
      <p:cViewPr varScale="1">
        <p:scale>
          <a:sx n="54" d="100"/>
          <a:sy n="54" d="100"/>
        </p:scale>
        <p:origin x="1124" y="44"/>
      </p:cViewPr>
      <p:guideLst/>
    </p:cSldViewPr>
  </p:slideViewPr>
  <p:notesTextViewPr>
    <p:cViewPr>
      <p:scale>
        <a:sx n="115" d="100"/>
        <a:sy n="11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mail BERRADA" userId="73da661f-8bb3-4988-b405-b85d952bf1cf" providerId="ADAL" clId="{75DEC990-57B6-4227-955C-0B5FAC8611C3}"/>
    <pc:docChg chg="undo redo custSel addSld delSld modSld sldOrd">
      <pc:chgData name="Ismail BERRADA" userId="73da661f-8bb3-4988-b405-b85d952bf1cf" providerId="ADAL" clId="{75DEC990-57B6-4227-955C-0B5FAC8611C3}" dt="2021-12-27T08:30:37.555" v="1198" actId="6549"/>
      <pc:docMkLst>
        <pc:docMk/>
      </pc:docMkLst>
      <pc:sldChg chg="modSp mod">
        <pc:chgData name="Ismail BERRADA" userId="73da661f-8bb3-4988-b405-b85d952bf1cf" providerId="ADAL" clId="{75DEC990-57B6-4227-955C-0B5FAC8611C3}" dt="2021-12-27T00:50:44.904" v="1177" actId="20577"/>
        <pc:sldMkLst>
          <pc:docMk/>
          <pc:sldMk cId="0" sldId="256"/>
        </pc:sldMkLst>
        <pc:spChg chg="mod">
          <ac:chgData name="Ismail BERRADA" userId="73da661f-8bb3-4988-b405-b85d952bf1cf" providerId="ADAL" clId="{75DEC990-57B6-4227-955C-0B5FAC8611C3}" dt="2021-12-26T22:40:21.133" v="2"/>
          <ac:spMkLst>
            <pc:docMk/>
            <pc:sldMk cId="0" sldId="256"/>
            <ac:spMk id="92" creationId="{00000000-0000-0000-0000-000000000000}"/>
          </ac:spMkLst>
        </pc:spChg>
        <pc:spChg chg="mod">
          <ac:chgData name="Ismail BERRADA" userId="73da661f-8bb3-4988-b405-b85d952bf1cf" providerId="ADAL" clId="{75DEC990-57B6-4227-955C-0B5FAC8611C3}" dt="2021-12-27T00:50:44.904" v="1177" actId="20577"/>
          <ac:spMkLst>
            <pc:docMk/>
            <pc:sldMk cId="0" sldId="256"/>
            <ac:spMk id="93" creationId="{00000000-0000-0000-0000-000000000000}"/>
          </ac:spMkLst>
        </pc:spChg>
      </pc:sldChg>
      <pc:sldChg chg="delSp modSp mod modNotesTx">
        <pc:chgData name="Ismail BERRADA" userId="73da661f-8bb3-4988-b405-b85d952bf1cf" providerId="ADAL" clId="{75DEC990-57B6-4227-955C-0B5FAC8611C3}" dt="2021-12-27T08:29:34.125" v="1191" actId="20577"/>
        <pc:sldMkLst>
          <pc:docMk/>
          <pc:sldMk cId="0" sldId="258"/>
        </pc:sldMkLst>
        <pc:spChg chg="del">
          <ac:chgData name="Ismail BERRADA" userId="73da661f-8bb3-4988-b405-b85d952bf1cf" providerId="ADAL" clId="{75DEC990-57B6-4227-955C-0B5FAC8611C3}" dt="2021-12-26T22:41:32.173" v="39" actId="478"/>
          <ac:spMkLst>
            <pc:docMk/>
            <pc:sldMk cId="0" sldId="258"/>
            <ac:spMk id="6" creationId="{B7A7BA72-BC40-492A-ACD6-A06275766CD3}"/>
          </ac:spMkLst>
        </pc:spChg>
        <pc:spChg chg="del mod">
          <ac:chgData name="Ismail BERRADA" userId="73da661f-8bb3-4988-b405-b85d952bf1cf" providerId="ADAL" clId="{75DEC990-57B6-4227-955C-0B5FAC8611C3}" dt="2021-12-26T22:44:55.521" v="92" actId="478"/>
          <ac:spMkLst>
            <pc:docMk/>
            <pc:sldMk cId="0" sldId="258"/>
            <ac:spMk id="7" creationId="{2F9DB867-EC96-4F72-8AEE-F0281C532338}"/>
          </ac:spMkLst>
        </pc:spChg>
        <pc:spChg chg="mod">
          <ac:chgData name="Ismail BERRADA" userId="73da661f-8bb3-4988-b405-b85d952bf1cf" providerId="ADAL" clId="{75DEC990-57B6-4227-955C-0B5FAC8611C3}" dt="2021-12-26T22:42:05.943" v="46" actId="207"/>
          <ac:spMkLst>
            <pc:docMk/>
            <pc:sldMk cId="0" sldId="258"/>
            <ac:spMk id="106" creationId="{00000000-0000-0000-0000-000000000000}"/>
          </ac:spMkLst>
        </pc:spChg>
        <pc:spChg chg="mod">
          <ac:chgData name="Ismail BERRADA" userId="73da661f-8bb3-4988-b405-b85d952bf1cf" providerId="ADAL" clId="{75DEC990-57B6-4227-955C-0B5FAC8611C3}" dt="2021-12-27T08:29:34.125" v="1191" actId="20577"/>
          <ac:spMkLst>
            <pc:docMk/>
            <pc:sldMk cId="0" sldId="258"/>
            <ac:spMk id="107" creationId="{00000000-0000-0000-0000-000000000000}"/>
          </ac:spMkLst>
        </pc:spChg>
      </pc:sldChg>
      <pc:sldChg chg="modSp mod ord">
        <pc:chgData name="Ismail BERRADA" userId="73da661f-8bb3-4988-b405-b85d952bf1cf" providerId="ADAL" clId="{75DEC990-57B6-4227-955C-0B5FAC8611C3}" dt="2021-12-27T00:28:06.891" v="1090" actId="20577"/>
        <pc:sldMkLst>
          <pc:docMk/>
          <pc:sldMk cId="817527574" sldId="295"/>
        </pc:sldMkLst>
        <pc:spChg chg="mod">
          <ac:chgData name="Ismail BERRADA" userId="73da661f-8bb3-4988-b405-b85d952bf1cf" providerId="ADAL" clId="{75DEC990-57B6-4227-955C-0B5FAC8611C3}" dt="2021-12-27T00:27:57.533" v="1088"/>
          <ac:spMkLst>
            <pc:docMk/>
            <pc:sldMk cId="817527574" sldId="295"/>
            <ac:spMk id="106" creationId="{00000000-0000-0000-0000-000000000000}"/>
          </ac:spMkLst>
        </pc:spChg>
        <pc:spChg chg="mod">
          <ac:chgData name="Ismail BERRADA" userId="73da661f-8bb3-4988-b405-b85d952bf1cf" providerId="ADAL" clId="{75DEC990-57B6-4227-955C-0B5FAC8611C3}" dt="2021-12-27T00:28:06.891" v="1090" actId="20577"/>
          <ac:spMkLst>
            <pc:docMk/>
            <pc:sldMk cId="817527574" sldId="295"/>
            <ac:spMk id="107" creationId="{00000000-0000-0000-0000-000000000000}"/>
          </ac:spMkLst>
        </pc:spChg>
      </pc:sldChg>
      <pc:sldChg chg="addSp modSp mod modNotesTx">
        <pc:chgData name="Ismail BERRADA" userId="73da661f-8bb3-4988-b405-b85d952bf1cf" providerId="ADAL" clId="{75DEC990-57B6-4227-955C-0B5FAC8611C3}" dt="2021-12-27T00:26:22.341" v="1083" actId="20577"/>
        <pc:sldMkLst>
          <pc:docMk/>
          <pc:sldMk cId="1511243574" sldId="296"/>
        </pc:sldMkLst>
        <pc:spChg chg="mod">
          <ac:chgData name="Ismail BERRADA" userId="73da661f-8bb3-4988-b405-b85d952bf1cf" providerId="ADAL" clId="{75DEC990-57B6-4227-955C-0B5FAC8611C3}" dt="2021-12-26T23:10:59.738" v="326" actId="207"/>
          <ac:spMkLst>
            <pc:docMk/>
            <pc:sldMk cId="1511243574" sldId="296"/>
            <ac:spMk id="106" creationId="{00000000-0000-0000-0000-000000000000}"/>
          </ac:spMkLst>
        </pc:spChg>
        <pc:spChg chg="mod">
          <ac:chgData name="Ismail BERRADA" userId="73da661f-8bb3-4988-b405-b85d952bf1cf" providerId="ADAL" clId="{75DEC990-57B6-4227-955C-0B5FAC8611C3}" dt="2021-12-27T00:26:22.341" v="1083" actId="20577"/>
          <ac:spMkLst>
            <pc:docMk/>
            <pc:sldMk cId="1511243574" sldId="296"/>
            <ac:spMk id="107" creationId="{00000000-0000-0000-0000-000000000000}"/>
          </ac:spMkLst>
        </pc:spChg>
        <pc:picChg chg="add mod">
          <ac:chgData name="Ismail BERRADA" userId="73da661f-8bb3-4988-b405-b85d952bf1cf" providerId="ADAL" clId="{75DEC990-57B6-4227-955C-0B5FAC8611C3}" dt="2021-12-26T23:15:39.109" v="409" actId="14100"/>
          <ac:picMkLst>
            <pc:docMk/>
            <pc:sldMk cId="1511243574" sldId="296"/>
            <ac:picMk id="3" creationId="{DEDD29D7-EA0B-46B8-9E71-A38439393729}"/>
          </ac:picMkLst>
        </pc:picChg>
      </pc:sldChg>
      <pc:sldChg chg="delSp modSp mod ord">
        <pc:chgData name="Ismail BERRADA" userId="73da661f-8bb3-4988-b405-b85d952bf1cf" providerId="ADAL" clId="{75DEC990-57B6-4227-955C-0B5FAC8611C3}" dt="2021-12-27T00:38:02.260" v="1094" actId="6549"/>
        <pc:sldMkLst>
          <pc:docMk/>
          <pc:sldMk cId="2244642610" sldId="298"/>
        </pc:sldMkLst>
        <pc:spChg chg="mod">
          <ac:chgData name="Ismail BERRADA" userId="73da661f-8bb3-4988-b405-b85d952bf1cf" providerId="ADAL" clId="{75DEC990-57B6-4227-955C-0B5FAC8611C3}" dt="2021-12-26T23:32:32.057" v="441" actId="207"/>
          <ac:spMkLst>
            <pc:docMk/>
            <pc:sldMk cId="2244642610" sldId="298"/>
            <ac:spMk id="106" creationId="{00000000-0000-0000-0000-000000000000}"/>
          </ac:spMkLst>
        </pc:spChg>
        <pc:spChg chg="mod">
          <ac:chgData name="Ismail BERRADA" userId="73da661f-8bb3-4988-b405-b85d952bf1cf" providerId="ADAL" clId="{75DEC990-57B6-4227-955C-0B5FAC8611C3}" dt="2021-12-27T00:38:02.260" v="1094" actId="6549"/>
          <ac:spMkLst>
            <pc:docMk/>
            <pc:sldMk cId="2244642610" sldId="298"/>
            <ac:spMk id="107" creationId="{00000000-0000-0000-0000-000000000000}"/>
          </ac:spMkLst>
        </pc:spChg>
        <pc:picChg chg="del">
          <ac:chgData name="Ismail BERRADA" userId="73da661f-8bb3-4988-b405-b85d952bf1cf" providerId="ADAL" clId="{75DEC990-57B6-4227-955C-0B5FAC8611C3}" dt="2021-12-26T23:32:28.971" v="440" actId="478"/>
          <ac:picMkLst>
            <pc:docMk/>
            <pc:sldMk cId="2244642610" sldId="298"/>
            <ac:picMk id="4" creationId="{CF0F9A5D-82A7-4383-8DAB-15E07D7BB47D}"/>
          </ac:picMkLst>
        </pc:picChg>
      </pc:sldChg>
      <pc:sldChg chg="addSp modSp mod ord">
        <pc:chgData name="Ismail BERRADA" userId="73da661f-8bb3-4988-b405-b85d952bf1cf" providerId="ADAL" clId="{75DEC990-57B6-4227-955C-0B5FAC8611C3}" dt="2021-12-27T00:27:53.275" v="1087"/>
        <pc:sldMkLst>
          <pc:docMk/>
          <pc:sldMk cId="3235666435" sldId="299"/>
        </pc:sldMkLst>
        <pc:spChg chg="mod">
          <ac:chgData name="Ismail BERRADA" userId="73da661f-8bb3-4988-b405-b85d952bf1cf" providerId="ADAL" clId="{75DEC990-57B6-4227-955C-0B5FAC8611C3}" dt="2021-12-26T23:55:32.987" v="708" actId="207"/>
          <ac:spMkLst>
            <pc:docMk/>
            <pc:sldMk cId="3235666435" sldId="299"/>
            <ac:spMk id="106" creationId="{00000000-0000-0000-0000-000000000000}"/>
          </ac:spMkLst>
        </pc:spChg>
        <pc:spChg chg="mod">
          <ac:chgData name="Ismail BERRADA" userId="73da661f-8bb3-4988-b405-b85d952bf1cf" providerId="ADAL" clId="{75DEC990-57B6-4227-955C-0B5FAC8611C3}" dt="2021-12-26T23:56:02.150" v="720" actId="20577"/>
          <ac:spMkLst>
            <pc:docMk/>
            <pc:sldMk cId="3235666435" sldId="299"/>
            <ac:spMk id="107" creationId="{00000000-0000-0000-0000-000000000000}"/>
          </ac:spMkLst>
        </pc:spChg>
        <pc:picChg chg="add mod">
          <ac:chgData name="Ismail BERRADA" userId="73da661f-8bb3-4988-b405-b85d952bf1cf" providerId="ADAL" clId="{75DEC990-57B6-4227-955C-0B5FAC8611C3}" dt="2021-12-26T23:56:09.131" v="723" actId="1076"/>
          <ac:picMkLst>
            <pc:docMk/>
            <pc:sldMk cId="3235666435" sldId="299"/>
            <ac:picMk id="5" creationId="{2876615B-7195-4049-BCEB-555E5EE70F35}"/>
          </ac:picMkLst>
        </pc:picChg>
      </pc:sldChg>
      <pc:sldChg chg="del">
        <pc:chgData name="Ismail BERRADA" userId="73da661f-8bb3-4988-b405-b85d952bf1cf" providerId="ADAL" clId="{75DEC990-57B6-4227-955C-0B5FAC8611C3}" dt="2021-12-27T00:20:56.570" v="999" actId="47"/>
        <pc:sldMkLst>
          <pc:docMk/>
          <pc:sldMk cId="3934706953" sldId="359"/>
        </pc:sldMkLst>
      </pc:sldChg>
      <pc:sldChg chg="addSp delSp modSp mod">
        <pc:chgData name="Ismail BERRADA" userId="73da661f-8bb3-4988-b405-b85d952bf1cf" providerId="ADAL" clId="{75DEC990-57B6-4227-955C-0B5FAC8611C3}" dt="2021-12-27T00:21:56.666" v="1032" actId="1036"/>
        <pc:sldMkLst>
          <pc:docMk/>
          <pc:sldMk cId="4060891707" sldId="360"/>
        </pc:sldMkLst>
        <pc:spChg chg="add del mod">
          <ac:chgData name="Ismail BERRADA" userId="73da661f-8bb3-4988-b405-b85d952bf1cf" providerId="ADAL" clId="{75DEC990-57B6-4227-955C-0B5FAC8611C3}" dt="2021-12-27T00:21:44.187" v="1018" actId="478"/>
          <ac:spMkLst>
            <pc:docMk/>
            <pc:sldMk cId="4060891707" sldId="360"/>
            <ac:spMk id="3" creationId="{7BA66772-F196-4C37-934A-FA224B8FB2BB}"/>
          </ac:spMkLst>
        </pc:spChg>
        <pc:spChg chg="add mod">
          <ac:chgData name="Ismail BERRADA" userId="73da661f-8bb3-4988-b405-b85d952bf1cf" providerId="ADAL" clId="{75DEC990-57B6-4227-955C-0B5FAC8611C3}" dt="2021-12-27T00:21:50.556" v="1024" actId="20577"/>
          <ac:spMkLst>
            <pc:docMk/>
            <pc:sldMk cId="4060891707" sldId="360"/>
            <ac:spMk id="7" creationId="{BA0BA867-20DE-4200-8BCB-8E862BC17FDA}"/>
          </ac:spMkLst>
        </pc:spChg>
        <pc:spChg chg="del">
          <ac:chgData name="Ismail BERRADA" userId="73da661f-8bb3-4988-b405-b85d952bf1cf" providerId="ADAL" clId="{75DEC990-57B6-4227-955C-0B5FAC8611C3}" dt="2021-12-27T00:21:38.353" v="1017" actId="478"/>
          <ac:spMkLst>
            <pc:docMk/>
            <pc:sldMk cId="4060891707" sldId="360"/>
            <ac:spMk id="106" creationId="{00000000-0000-0000-0000-000000000000}"/>
          </ac:spMkLst>
        </pc:spChg>
        <pc:picChg chg="mod">
          <ac:chgData name="Ismail BERRADA" userId="73da661f-8bb3-4988-b405-b85d952bf1cf" providerId="ADAL" clId="{75DEC990-57B6-4227-955C-0B5FAC8611C3}" dt="2021-12-27T00:21:56.666" v="1032" actId="1036"/>
          <ac:picMkLst>
            <pc:docMk/>
            <pc:sldMk cId="4060891707" sldId="360"/>
            <ac:picMk id="6" creationId="{2311E76B-585E-4608-A36E-8373DD933FFB}"/>
          </ac:picMkLst>
        </pc:picChg>
      </pc:sldChg>
      <pc:sldChg chg="modSp add mod modNotesTx">
        <pc:chgData name="Ismail BERRADA" userId="73da661f-8bb3-4988-b405-b85d952bf1cf" providerId="ADAL" clId="{75DEC990-57B6-4227-955C-0B5FAC8611C3}" dt="2021-12-27T08:30:32.437" v="1197" actId="20577"/>
        <pc:sldMkLst>
          <pc:docMk/>
          <pc:sldMk cId="1738937210" sldId="373"/>
        </pc:sldMkLst>
        <pc:spChg chg="mod">
          <ac:chgData name="Ismail BERRADA" userId="73da661f-8bb3-4988-b405-b85d952bf1cf" providerId="ADAL" clId="{75DEC990-57B6-4227-955C-0B5FAC8611C3}" dt="2021-12-27T08:30:32.437" v="1197" actId="20577"/>
          <ac:spMkLst>
            <pc:docMk/>
            <pc:sldMk cId="1738937210" sldId="373"/>
            <ac:spMk id="107" creationId="{00000000-0000-0000-0000-000000000000}"/>
          </ac:spMkLst>
        </pc:spChg>
      </pc:sldChg>
      <pc:sldChg chg="addSp modSp add mod">
        <pc:chgData name="Ismail BERRADA" userId="73da661f-8bb3-4988-b405-b85d952bf1cf" providerId="ADAL" clId="{75DEC990-57B6-4227-955C-0B5FAC8611C3}" dt="2021-12-27T00:44:38.949" v="1143" actId="20577"/>
        <pc:sldMkLst>
          <pc:docMk/>
          <pc:sldMk cId="650593212" sldId="374"/>
        </pc:sldMkLst>
        <pc:spChg chg="mod">
          <ac:chgData name="Ismail BERRADA" userId="73da661f-8bb3-4988-b405-b85d952bf1cf" providerId="ADAL" clId="{75DEC990-57B6-4227-955C-0B5FAC8611C3}" dt="2021-12-27T00:44:38.949" v="1143" actId="20577"/>
          <ac:spMkLst>
            <pc:docMk/>
            <pc:sldMk cId="650593212" sldId="374"/>
            <ac:spMk id="107" creationId="{00000000-0000-0000-0000-000000000000}"/>
          </ac:spMkLst>
        </pc:spChg>
        <pc:picChg chg="add mod">
          <ac:chgData name="Ismail BERRADA" userId="73da661f-8bb3-4988-b405-b85d952bf1cf" providerId="ADAL" clId="{75DEC990-57B6-4227-955C-0B5FAC8611C3}" dt="2021-12-26T23:08:09.135" v="299"/>
          <ac:picMkLst>
            <pc:docMk/>
            <pc:sldMk cId="650593212" sldId="374"/>
            <ac:picMk id="5" creationId="{ECFF00C2-5685-4735-98E3-5F0C8724FF08}"/>
          </ac:picMkLst>
        </pc:picChg>
        <pc:picChg chg="add mod">
          <ac:chgData name="Ismail BERRADA" userId="73da661f-8bb3-4988-b405-b85d952bf1cf" providerId="ADAL" clId="{75DEC990-57B6-4227-955C-0B5FAC8611C3}" dt="2021-12-26T23:08:09.135" v="299"/>
          <ac:picMkLst>
            <pc:docMk/>
            <pc:sldMk cId="650593212" sldId="374"/>
            <ac:picMk id="6" creationId="{8CB69BA3-5C80-4A53-807B-6B822602B3AE}"/>
          </ac:picMkLst>
        </pc:picChg>
      </pc:sldChg>
      <pc:sldChg chg="addSp delSp modSp add mod">
        <pc:chgData name="Ismail BERRADA" userId="73da661f-8bb3-4988-b405-b85d952bf1cf" providerId="ADAL" clId="{75DEC990-57B6-4227-955C-0B5FAC8611C3}" dt="2021-12-27T00:45:12.023" v="1144" actId="478"/>
        <pc:sldMkLst>
          <pc:docMk/>
          <pc:sldMk cId="519918765" sldId="375"/>
        </pc:sldMkLst>
        <pc:spChg chg="add del mod">
          <ac:chgData name="Ismail BERRADA" userId="73da661f-8bb3-4988-b405-b85d952bf1cf" providerId="ADAL" clId="{75DEC990-57B6-4227-955C-0B5FAC8611C3}" dt="2021-12-27T00:45:12.023" v="1144" actId="478"/>
          <ac:spMkLst>
            <pc:docMk/>
            <pc:sldMk cId="519918765" sldId="375"/>
            <ac:spMk id="4" creationId="{1844BEF6-DA65-44B3-9BC2-A60DB2383E11}"/>
          </ac:spMkLst>
        </pc:spChg>
        <pc:spChg chg="del">
          <ac:chgData name="Ismail BERRADA" userId="73da661f-8bb3-4988-b405-b85d952bf1cf" providerId="ADAL" clId="{75DEC990-57B6-4227-955C-0B5FAC8611C3}" dt="2021-12-26T23:29:46.250" v="413" actId="478"/>
          <ac:spMkLst>
            <pc:docMk/>
            <pc:sldMk cId="519918765" sldId="375"/>
            <ac:spMk id="107" creationId="{00000000-0000-0000-0000-000000000000}"/>
          </ac:spMkLst>
        </pc:spChg>
        <pc:picChg chg="del">
          <ac:chgData name="Ismail BERRADA" userId="73da661f-8bb3-4988-b405-b85d952bf1cf" providerId="ADAL" clId="{75DEC990-57B6-4227-955C-0B5FAC8611C3}" dt="2021-12-26T23:29:40.898" v="412" actId="478"/>
          <ac:picMkLst>
            <pc:docMk/>
            <pc:sldMk cId="519918765" sldId="375"/>
            <ac:picMk id="3" creationId="{DEDD29D7-EA0B-46B8-9E71-A38439393729}"/>
          </ac:picMkLst>
        </pc:picChg>
        <pc:picChg chg="add mod">
          <ac:chgData name="Ismail BERRADA" userId="73da661f-8bb3-4988-b405-b85d952bf1cf" providerId="ADAL" clId="{75DEC990-57B6-4227-955C-0B5FAC8611C3}" dt="2021-12-26T23:31:31.939" v="434" actId="1076"/>
          <ac:picMkLst>
            <pc:docMk/>
            <pc:sldMk cId="519918765" sldId="375"/>
            <ac:picMk id="6" creationId="{A6664E8D-4BA9-4F9E-967F-D314034D8C26}"/>
          </ac:picMkLst>
        </pc:picChg>
        <pc:picChg chg="add mod">
          <ac:chgData name="Ismail BERRADA" userId="73da661f-8bb3-4988-b405-b85d952bf1cf" providerId="ADAL" clId="{75DEC990-57B6-4227-955C-0B5FAC8611C3}" dt="2021-12-26T23:31:45.331" v="435" actId="1076"/>
          <ac:picMkLst>
            <pc:docMk/>
            <pc:sldMk cId="519918765" sldId="375"/>
            <ac:picMk id="8" creationId="{A2449571-ECD5-4DF5-8132-06E4D15E054B}"/>
          </ac:picMkLst>
        </pc:picChg>
        <pc:picChg chg="add mod">
          <ac:chgData name="Ismail BERRADA" userId="73da661f-8bb3-4988-b405-b85d952bf1cf" providerId="ADAL" clId="{75DEC990-57B6-4227-955C-0B5FAC8611C3}" dt="2021-12-26T23:31:27.555" v="433" actId="1076"/>
          <ac:picMkLst>
            <pc:docMk/>
            <pc:sldMk cId="519918765" sldId="375"/>
            <ac:picMk id="10" creationId="{FB3B0963-C56B-4B10-B316-2A3724F6D644}"/>
          </ac:picMkLst>
        </pc:picChg>
      </pc:sldChg>
      <pc:sldChg chg="addSp modSp add mod">
        <pc:chgData name="Ismail BERRADA" userId="73da661f-8bb3-4988-b405-b85d952bf1cf" providerId="ADAL" clId="{75DEC990-57B6-4227-955C-0B5FAC8611C3}" dt="2021-12-26T23:53:52.208" v="704" actId="313"/>
        <pc:sldMkLst>
          <pc:docMk/>
          <pc:sldMk cId="523732107" sldId="376"/>
        </pc:sldMkLst>
        <pc:spChg chg="add mod">
          <ac:chgData name="Ismail BERRADA" userId="73da661f-8bb3-4988-b405-b85d952bf1cf" providerId="ADAL" clId="{75DEC990-57B6-4227-955C-0B5FAC8611C3}" dt="2021-12-26T23:53:06.076" v="701" actId="1076"/>
          <ac:spMkLst>
            <pc:docMk/>
            <pc:sldMk cId="523732107" sldId="376"/>
            <ac:spMk id="6" creationId="{A4D41DCC-04F9-4168-9203-4E4ABF18DE81}"/>
          </ac:spMkLst>
        </pc:spChg>
        <pc:spChg chg="add mod">
          <ac:chgData name="Ismail BERRADA" userId="73da661f-8bb3-4988-b405-b85d952bf1cf" providerId="ADAL" clId="{75DEC990-57B6-4227-955C-0B5FAC8611C3}" dt="2021-12-26T23:52:40.484" v="693" actId="1037"/>
          <ac:spMkLst>
            <pc:docMk/>
            <pc:sldMk cId="523732107" sldId="376"/>
            <ac:spMk id="8" creationId="{635C755A-5A62-41A0-88ED-F3F4B8C5E426}"/>
          </ac:spMkLst>
        </pc:spChg>
        <pc:spChg chg="add mod">
          <ac:chgData name="Ismail BERRADA" userId="73da661f-8bb3-4988-b405-b85d952bf1cf" providerId="ADAL" clId="{75DEC990-57B6-4227-955C-0B5FAC8611C3}" dt="2021-12-26T23:52:49.148" v="695" actId="20577"/>
          <ac:spMkLst>
            <pc:docMk/>
            <pc:sldMk cId="523732107" sldId="376"/>
            <ac:spMk id="9" creationId="{F418372A-AB8C-44C4-9403-EC4F93426BA2}"/>
          </ac:spMkLst>
        </pc:spChg>
        <pc:spChg chg="mod">
          <ac:chgData name="Ismail BERRADA" userId="73da661f-8bb3-4988-b405-b85d952bf1cf" providerId="ADAL" clId="{75DEC990-57B6-4227-955C-0B5FAC8611C3}" dt="2021-12-26T23:53:52.208" v="704" actId="313"/>
          <ac:spMkLst>
            <pc:docMk/>
            <pc:sldMk cId="523732107" sldId="376"/>
            <ac:spMk id="107" creationId="{00000000-0000-0000-0000-000000000000}"/>
          </ac:spMkLst>
        </pc:spChg>
        <pc:picChg chg="add mod">
          <ac:chgData name="Ismail BERRADA" userId="73da661f-8bb3-4988-b405-b85d952bf1cf" providerId="ADAL" clId="{75DEC990-57B6-4227-955C-0B5FAC8611C3}" dt="2021-12-26T23:52:55.779" v="697" actId="1076"/>
          <ac:picMkLst>
            <pc:docMk/>
            <pc:sldMk cId="523732107" sldId="376"/>
            <ac:picMk id="5" creationId="{6B770DFE-14B8-4B75-B600-C4771CBFA3E6}"/>
          </ac:picMkLst>
        </pc:picChg>
        <pc:picChg chg="add mod">
          <ac:chgData name="Ismail BERRADA" userId="73da661f-8bb3-4988-b405-b85d952bf1cf" providerId="ADAL" clId="{75DEC990-57B6-4227-955C-0B5FAC8611C3}" dt="2021-12-26T23:53:10.459" v="703" actId="1076"/>
          <ac:picMkLst>
            <pc:docMk/>
            <pc:sldMk cId="523732107" sldId="376"/>
            <ac:picMk id="7" creationId="{CF0A8825-43C5-416D-A847-28D0D54096F0}"/>
          </ac:picMkLst>
        </pc:picChg>
      </pc:sldChg>
      <pc:sldChg chg="modSp add mod">
        <pc:chgData name="Ismail BERRADA" userId="73da661f-8bb3-4988-b405-b85d952bf1cf" providerId="ADAL" clId="{75DEC990-57B6-4227-955C-0B5FAC8611C3}" dt="2021-12-26T23:43:34.924" v="594" actId="20577"/>
        <pc:sldMkLst>
          <pc:docMk/>
          <pc:sldMk cId="3384598438" sldId="377"/>
        </pc:sldMkLst>
        <pc:spChg chg="mod">
          <ac:chgData name="Ismail BERRADA" userId="73da661f-8bb3-4988-b405-b85d952bf1cf" providerId="ADAL" clId="{75DEC990-57B6-4227-955C-0B5FAC8611C3}" dt="2021-12-26T23:43:34.924" v="594" actId="20577"/>
          <ac:spMkLst>
            <pc:docMk/>
            <pc:sldMk cId="3384598438" sldId="377"/>
            <ac:spMk id="107" creationId="{00000000-0000-0000-0000-000000000000}"/>
          </ac:spMkLst>
        </pc:spChg>
      </pc:sldChg>
      <pc:sldChg chg="modSp add mod">
        <pc:chgData name="Ismail BERRADA" userId="73da661f-8bb3-4988-b405-b85d952bf1cf" providerId="ADAL" clId="{75DEC990-57B6-4227-955C-0B5FAC8611C3}" dt="2021-12-27T00:49:07.399" v="1149" actId="20577"/>
        <pc:sldMkLst>
          <pc:docMk/>
          <pc:sldMk cId="3890702135" sldId="378"/>
        </pc:sldMkLst>
        <pc:spChg chg="mod">
          <ac:chgData name="Ismail BERRADA" userId="73da661f-8bb3-4988-b405-b85d952bf1cf" providerId="ADAL" clId="{75DEC990-57B6-4227-955C-0B5FAC8611C3}" dt="2021-12-27T00:49:07.399" v="1149" actId="20577"/>
          <ac:spMkLst>
            <pc:docMk/>
            <pc:sldMk cId="3890702135" sldId="378"/>
            <ac:spMk id="107" creationId="{00000000-0000-0000-0000-000000000000}"/>
          </ac:spMkLst>
        </pc:spChg>
      </pc:sldChg>
      <pc:sldChg chg="addSp delSp modSp add mod modAnim">
        <pc:chgData name="Ismail BERRADA" userId="73da661f-8bb3-4988-b405-b85d952bf1cf" providerId="ADAL" clId="{75DEC990-57B6-4227-955C-0B5FAC8611C3}" dt="2021-12-26T23:57:55.284" v="739" actId="1076"/>
        <pc:sldMkLst>
          <pc:docMk/>
          <pc:sldMk cId="2271731079" sldId="379"/>
        </pc:sldMkLst>
        <pc:spChg chg="add del mod">
          <ac:chgData name="Ismail BERRADA" userId="73da661f-8bb3-4988-b405-b85d952bf1cf" providerId="ADAL" clId="{75DEC990-57B6-4227-955C-0B5FAC8611C3}" dt="2021-12-26T23:56:38.285" v="728" actId="478"/>
          <ac:spMkLst>
            <pc:docMk/>
            <pc:sldMk cId="2271731079" sldId="379"/>
            <ac:spMk id="3" creationId="{018A456D-6B63-474F-A376-813E55DE4FEE}"/>
          </ac:spMkLst>
        </pc:spChg>
        <pc:spChg chg="add del mod">
          <ac:chgData name="Ismail BERRADA" userId="73da661f-8bb3-4988-b405-b85d952bf1cf" providerId="ADAL" clId="{75DEC990-57B6-4227-955C-0B5FAC8611C3}" dt="2021-12-26T23:56:50.922" v="730"/>
          <ac:spMkLst>
            <pc:docMk/>
            <pc:sldMk cId="2271731079" sldId="379"/>
            <ac:spMk id="9" creationId="{76F5A54F-2485-46DC-83A4-44468722C734}"/>
          </ac:spMkLst>
        </pc:spChg>
        <pc:spChg chg="add del mod">
          <ac:chgData name="Ismail BERRADA" userId="73da661f-8bb3-4988-b405-b85d952bf1cf" providerId="ADAL" clId="{75DEC990-57B6-4227-955C-0B5FAC8611C3}" dt="2021-12-26T23:56:50.922" v="730"/>
          <ac:spMkLst>
            <pc:docMk/>
            <pc:sldMk cId="2271731079" sldId="379"/>
            <ac:spMk id="10" creationId="{BEBEBF82-BCC1-4352-8731-630B32479F48}"/>
          </ac:spMkLst>
        </pc:spChg>
        <pc:spChg chg="add del mod">
          <ac:chgData name="Ismail BERRADA" userId="73da661f-8bb3-4988-b405-b85d952bf1cf" providerId="ADAL" clId="{75DEC990-57B6-4227-955C-0B5FAC8611C3}" dt="2021-12-26T23:56:50.922" v="730"/>
          <ac:spMkLst>
            <pc:docMk/>
            <pc:sldMk cId="2271731079" sldId="379"/>
            <ac:spMk id="12" creationId="{AD6F22C7-E110-4BBF-9B7F-10C0B0C6FA0D}"/>
          </ac:spMkLst>
        </pc:spChg>
        <pc:spChg chg="add del mod">
          <ac:chgData name="Ismail BERRADA" userId="73da661f-8bb3-4988-b405-b85d952bf1cf" providerId="ADAL" clId="{75DEC990-57B6-4227-955C-0B5FAC8611C3}" dt="2021-12-26T23:56:50.922" v="730"/>
          <ac:spMkLst>
            <pc:docMk/>
            <pc:sldMk cId="2271731079" sldId="379"/>
            <ac:spMk id="14" creationId="{79AD9986-B03A-4CAA-ADCC-559D81BA139E}"/>
          </ac:spMkLst>
        </pc:spChg>
        <pc:spChg chg="add del mod">
          <ac:chgData name="Ismail BERRADA" userId="73da661f-8bb3-4988-b405-b85d952bf1cf" providerId="ADAL" clId="{75DEC990-57B6-4227-955C-0B5FAC8611C3}" dt="2021-12-26T23:56:50.922" v="730"/>
          <ac:spMkLst>
            <pc:docMk/>
            <pc:sldMk cId="2271731079" sldId="379"/>
            <ac:spMk id="15" creationId="{DCFDE59C-6206-4438-BF75-22C79019F9C7}"/>
          </ac:spMkLst>
        </pc:spChg>
        <pc:spChg chg="add del mod">
          <ac:chgData name="Ismail BERRADA" userId="73da661f-8bb3-4988-b405-b85d952bf1cf" providerId="ADAL" clId="{75DEC990-57B6-4227-955C-0B5FAC8611C3}" dt="2021-12-26T23:57:41.350" v="732" actId="478"/>
          <ac:spMkLst>
            <pc:docMk/>
            <pc:sldMk cId="2271731079" sldId="379"/>
            <ac:spMk id="20" creationId="{32C50438-9DD4-443A-8A52-346AA8ED990C}"/>
          </ac:spMkLst>
        </pc:spChg>
        <pc:spChg chg="add del mod">
          <ac:chgData name="Ismail BERRADA" userId="73da661f-8bb3-4988-b405-b85d952bf1cf" providerId="ADAL" clId="{75DEC990-57B6-4227-955C-0B5FAC8611C3}" dt="2021-12-26T23:57:41.350" v="732" actId="478"/>
          <ac:spMkLst>
            <pc:docMk/>
            <pc:sldMk cId="2271731079" sldId="379"/>
            <ac:spMk id="21" creationId="{E7F5A515-BDEA-442B-8556-25ADEEE20B0A}"/>
          </ac:spMkLst>
        </pc:spChg>
        <pc:spChg chg="add del mod">
          <ac:chgData name="Ismail BERRADA" userId="73da661f-8bb3-4988-b405-b85d952bf1cf" providerId="ADAL" clId="{75DEC990-57B6-4227-955C-0B5FAC8611C3}" dt="2021-12-26T23:57:41.350" v="732" actId="478"/>
          <ac:spMkLst>
            <pc:docMk/>
            <pc:sldMk cId="2271731079" sldId="379"/>
            <ac:spMk id="23" creationId="{29683A3E-6A44-4DD9-891A-B1AC85012260}"/>
          </ac:spMkLst>
        </pc:spChg>
        <pc:spChg chg="add del mod">
          <ac:chgData name="Ismail BERRADA" userId="73da661f-8bb3-4988-b405-b85d952bf1cf" providerId="ADAL" clId="{75DEC990-57B6-4227-955C-0B5FAC8611C3}" dt="2021-12-26T23:57:41.350" v="732" actId="478"/>
          <ac:spMkLst>
            <pc:docMk/>
            <pc:sldMk cId="2271731079" sldId="379"/>
            <ac:spMk id="25" creationId="{A853C265-09FD-449D-B2BC-5F47F998871E}"/>
          </ac:spMkLst>
        </pc:spChg>
        <pc:spChg chg="add del mod">
          <ac:chgData name="Ismail BERRADA" userId="73da661f-8bb3-4988-b405-b85d952bf1cf" providerId="ADAL" clId="{75DEC990-57B6-4227-955C-0B5FAC8611C3}" dt="2021-12-26T23:57:41.350" v="732" actId="478"/>
          <ac:spMkLst>
            <pc:docMk/>
            <pc:sldMk cId="2271731079" sldId="379"/>
            <ac:spMk id="26" creationId="{DF06E2A8-5C7D-4CBE-A768-4B77D1BCC7BC}"/>
          </ac:spMkLst>
        </pc:spChg>
        <pc:spChg chg="add del mod">
          <ac:chgData name="Ismail BERRADA" userId="73da661f-8bb3-4988-b405-b85d952bf1cf" providerId="ADAL" clId="{75DEC990-57B6-4227-955C-0B5FAC8611C3}" dt="2021-12-26T23:57:46.901" v="736"/>
          <ac:spMkLst>
            <pc:docMk/>
            <pc:sldMk cId="2271731079" sldId="379"/>
            <ac:spMk id="31" creationId="{62F931B6-C167-4FD5-AF80-1D7F9590ED5D}"/>
          </ac:spMkLst>
        </pc:spChg>
        <pc:spChg chg="add del mod">
          <ac:chgData name="Ismail BERRADA" userId="73da661f-8bb3-4988-b405-b85d952bf1cf" providerId="ADAL" clId="{75DEC990-57B6-4227-955C-0B5FAC8611C3}" dt="2021-12-26T23:57:46.901" v="736"/>
          <ac:spMkLst>
            <pc:docMk/>
            <pc:sldMk cId="2271731079" sldId="379"/>
            <ac:spMk id="32" creationId="{8733945D-62DC-4920-B65A-66BF3E220F89}"/>
          </ac:spMkLst>
        </pc:spChg>
        <pc:spChg chg="add del mod">
          <ac:chgData name="Ismail BERRADA" userId="73da661f-8bb3-4988-b405-b85d952bf1cf" providerId="ADAL" clId="{75DEC990-57B6-4227-955C-0B5FAC8611C3}" dt="2021-12-26T23:57:46.901" v="736"/>
          <ac:spMkLst>
            <pc:docMk/>
            <pc:sldMk cId="2271731079" sldId="379"/>
            <ac:spMk id="34" creationId="{C5E1278E-B0BD-4F8F-8D0F-2694AD6A2523}"/>
          </ac:spMkLst>
        </pc:spChg>
        <pc:spChg chg="add del mod">
          <ac:chgData name="Ismail BERRADA" userId="73da661f-8bb3-4988-b405-b85d952bf1cf" providerId="ADAL" clId="{75DEC990-57B6-4227-955C-0B5FAC8611C3}" dt="2021-12-26T23:57:46.901" v="736"/>
          <ac:spMkLst>
            <pc:docMk/>
            <pc:sldMk cId="2271731079" sldId="379"/>
            <ac:spMk id="36" creationId="{1782EA50-B2B2-4DF0-AD02-672EBDECC48E}"/>
          </ac:spMkLst>
        </pc:spChg>
        <pc:spChg chg="add del mod">
          <ac:chgData name="Ismail BERRADA" userId="73da661f-8bb3-4988-b405-b85d952bf1cf" providerId="ADAL" clId="{75DEC990-57B6-4227-955C-0B5FAC8611C3}" dt="2021-12-26T23:57:46.901" v="736"/>
          <ac:spMkLst>
            <pc:docMk/>
            <pc:sldMk cId="2271731079" sldId="379"/>
            <ac:spMk id="37" creationId="{D5B526DE-2B0F-4F58-892F-8D69CD01A823}"/>
          </ac:spMkLst>
        </pc:spChg>
        <pc:spChg chg="mod">
          <ac:chgData name="Ismail BERRADA" userId="73da661f-8bb3-4988-b405-b85d952bf1cf" providerId="ADAL" clId="{75DEC990-57B6-4227-955C-0B5FAC8611C3}" dt="2021-12-26T23:56:19.749" v="725"/>
          <ac:spMkLst>
            <pc:docMk/>
            <pc:sldMk cId="2271731079" sldId="379"/>
            <ac:spMk id="106" creationId="{00000000-0000-0000-0000-000000000000}"/>
          </ac:spMkLst>
        </pc:spChg>
        <pc:spChg chg="del">
          <ac:chgData name="Ismail BERRADA" userId="73da661f-8bb3-4988-b405-b85d952bf1cf" providerId="ADAL" clId="{75DEC990-57B6-4227-955C-0B5FAC8611C3}" dt="2021-12-26T23:56:35.743" v="727" actId="478"/>
          <ac:spMkLst>
            <pc:docMk/>
            <pc:sldMk cId="2271731079" sldId="379"/>
            <ac:spMk id="107" creationId="{00000000-0000-0000-0000-000000000000}"/>
          </ac:spMkLst>
        </pc:spChg>
        <pc:picChg chg="add mod">
          <ac:chgData name="Ismail BERRADA" userId="73da661f-8bb3-4988-b405-b85d952bf1cf" providerId="ADAL" clId="{75DEC990-57B6-4227-955C-0B5FAC8611C3}" dt="2021-12-26T23:57:55.284" v="739" actId="1076"/>
          <ac:picMkLst>
            <pc:docMk/>
            <pc:sldMk cId="2271731079" sldId="379"/>
            <ac:picMk id="4" creationId="{C739CAD3-943D-4B7F-BA70-4F54AF8CD97C}"/>
          </ac:picMkLst>
        </pc:picChg>
        <pc:picChg chg="add del mod">
          <ac:chgData name="Ismail BERRADA" userId="73da661f-8bb3-4988-b405-b85d952bf1cf" providerId="ADAL" clId="{75DEC990-57B6-4227-955C-0B5FAC8611C3}" dt="2021-12-26T23:56:50.922" v="730"/>
          <ac:picMkLst>
            <pc:docMk/>
            <pc:sldMk cId="2271731079" sldId="379"/>
            <ac:picMk id="7" creationId="{B306D18E-7FB2-402C-983F-A6F16E1194A3}"/>
          </ac:picMkLst>
        </pc:picChg>
        <pc:picChg chg="add del mod">
          <ac:chgData name="Ismail BERRADA" userId="73da661f-8bb3-4988-b405-b85d952bf1cf" providerId="ADAL" clId="{75DEC990-57B6-4227-955C-0B5FAC8611C3}" dt="2021-12-26T23:56:50.922" v="730"/>
          <ac:picMkLst>
            <pc:docMk/>
            <pc:sldMk cId="2271731079" sldId="379"/>
            <ac:picMk id="8" creationId="{6D0A7FD8-C1E7-4255-AB86-F091FBB0BE24}"/>
          </ac:picMkLst>
        </pc:picChg>
        <pc:picChg chg="add del mod">
          <ac:chgData name="Ismail BERRADA" userId="73da661f-8bb3-4988-b405-b85d952bf1cf" providerId="ADAL" clId="{75DEC990-57B6-4227-955C-0B5FAC8611C3}" dt="2021-12-26T23:56:50.922" v="730"/>
          <ac:picMkLst>
            <pc:docMk/>
            <pc:sldMk cId="2271731079" sldId="379"/>
            <ac:picMk id="11" creationId="{C74BAA6D-7C4B-4040-80A9-D31A91C770DB}"/>
          </ac:picMkLst>
        </pc:picChg>
        <pc:picChg chg="add del mod">
          <ac:chgData name="Ismail BERRADA" userId="73da661f-8bb3-4988-b405-b85d952bf1cf" providerId="ADAL" clId="{75DEC990-57B6-4227-955C-0B5FAC8611C3}" dt="2021-12-26T23:56:50.922" v="730"/>
          <ac:picMkLst>
            <pc:docMk/>
            <pc:sldMk cId="2271731079" sldId="379"/>
            <ac:picMk id="13" creationId="{EEFCA5B3-ED3A-446F-B413-199E8837F5F7}"/>
          </ac:picMkLst>
        </pc:picChg>
        <pc:picChg chg="add del mod">
          <ac:chgData name="Ismail BERRADA" userId="73da661f-8bb3-4988-b405-b85d952bf1cf" providerId="ADAL" clId="{75DEC990-57B6-4227-955C-0B5FAC8611C3}" dt="2021-12-26T23:56:50.922" v="730"/>
          <ac:picMkLst>
            <pc:docMk/>
            <pc:sldMk cId="2271731079" sldId="379"/>
            <ac:picMk id="16" creationId="{7C380D9D-2B92-4717-A77F-FCB8703A36A9}"/>
          </ac:picMkLst>
        </pc:picChg>
        <pc:picChg chg="add del mod">
          <ac:chgData name="Ismail BERRADA" userId="73da661f-8bb3-4988-b405-b85d952bf1cf" providerId="ADAL" clId="{75DEC990-57B6-4227-955C-0B5FAC8611C3}" dt="2021-12-26T23:56:50.922" v="730"/>
          <ac:picMkLst>
            <pc:docMk/>
            <pc:sldMk cId="2271731079" sldId="379"/>
            <ac:picMk id="17" creationId="{D5F07F2A-DFC6-4B1C-8E0E-0C052F5E8033}"/>
          </ac:picMkLst>
        </pc:picChg>
        <pc:picChg chg="add del mod">
          <ac:chgData name="Ismail BERRADA" userId="73da661f-8bb3-4988-b405-b85d952bf1cf" providerId="ADAL" clId="{75DEC990-57B6-4227-955C-0B5FAC8611C3}" dt="2021-12-26T23:57:41.350" v="732" actId="478"/>
          <ac:picMkLst>
            <pc:docMk/>
            <pc:sldMk cId="2271731079" sldId="379"/>
            <ac:picMk id="18" creationId="{92F8378E-3861-4E36-8922-A682B1033FDC}"/>
          </ac:picMkLst>
        </pc:picChg>
        <pc:picChg chg="add del mod">
          <ac:chgData name="Ismail BERRADA" userId="73da661f-8bb3-4988-b405-b85d952bf1cf" providerId="ADAL" clId="{75DEC990-57B6-4227-955C-0B5FAC8611C3}" dt="2021-12-26T23:57:41.350" v="732" actId="478"/>
          <ac:picMkLst>
            <pc:docMk/>
            <pc:sldMk cId="2271731079" sldId="379"/>
            <ac:picMk id="19" creationId="{29D95464-AD96-4FE3-BC66-9DF5E372AA3A}"/>
          </ac:picMkLst>
        </pc:picChg>
        <pc:picChg chg="add del mod">
          <ac:chgData name="Ismail BERRADA" userId="73da661f-8bb3-4988-b405-b85d952bf1cf" providerId="ADAL" clId="{75DEC990-57B6-4227-955C-0B5FAC8611C3}" dt="2021-12-26T23:57:41.350" v="732" actId="478"/>
          <ac:picMkLst>
            <pc:docMk/>
            <pc:sldMk cId="2271731079" sldId="379"/>
            <ac:picMk id="22" creationId="{02AD2226-1169-4DBA-B943-98E5CEA5DB67}"/>
          </ac:picMkLst>
        </pc:picChg>
        <pc:picChg chg="add del mod">
          <ac:chgData name="Ismail BERRADA" userId="73da661f-8bb3-4988-b405-b85d952bf1cf" providerId="ADAL" clId="{75DEC990-57B6-4227-955C-0B5FAC8611C3}" dt="2021-12-26T23:57:41.350" v="732" actId="478"/>
          <ac:picMkLst>
            <pc:docMk/>
            <pc:sldMk cId="2271731079" sldId="379"/>
            <ac:picMk id="24" creationId="{94CD1E9D-7B2D-4B5D-9034-19D76B3FFCB1}"/>
          </ac:picMkLst>
        </pc:picChg>
        <pc:picChg chg="add del mod">
          <ac:chgData name="Ismail BERRADA" userId="73da661f-8bb3-4988-b405-b85d952bf1cf" providerId="ADAL" clId="{75DEC990-57B6-4227-955C-0B5FAC8611C3}" dt="2021-12-26T23:57:41.350" v="732" actId="478"/>
          <ac:picMkLst>
            <pc:docMk/>
            <pc:sldMk cId="2271731079" sldId="379"/>
            <ac:picMk id="27" creationId="{CBB0A598-3F7A-4137-A0ED-60D04A89E3DB}"/>
          </ac:picMkLst>
        </pc:picChg>
        <pc:picChg chg="add del mod">
          <ac:chgData name="Ismail BERRADA" userId="73da661f-8bb3-4988-b405-b85d952bf1cf" providerId="ADAL" clId="{75DEC990-57B6-4227-955C-0B5FAC8611C3}" dt="2021-12-26T23:57:41.350" v="732" actId="478"/>
          <ac:picMkLst>
            <pc:docMk/>
            <pc:sldMk cId="2271731079" sldId="379"/>
            <ac:picMk id="28" creationId="{AB4EE91C-42BE-4B5C-9558-40C2B2CE0C97}"/>
          </ac:picMkLst>
        </pc:picChg>
        <pc:picChg chg="add del mod">
          <ac:chgData name="Ismail BERRADA" userId="73da661f-8bb3-4988-b405-b85d952bf1cf" providerId="ADAL" clId="{75DEC990-57B6-4227-955C-0B5FAC8611C3}" dt="2021-12-26T23:57:46.901" v="736"/>
          <ac:picMkLst>
            <pc:docMk/>
            <pc:sldMk cId="2271731079" sldId="379"/>
            <ac:picMk id="29" creationId="{8CDFF8BA-4F8B-4BF1-B351-0CF291806DFB}"/>
          </ac:picMkLst>
        </pc:picChg>
        <pc:picChg chg="add del mod">
          <ac:chgData name="Ismail BERRADA" userId="73da661f-8bb3-4988-b405-b85d952bf1cf" providerId="ADAL" clId="{75DEC990-57B6-4227-955C-0B5FAC8611C3}" dt="2021-12-26T23:57:46.901" v="736"/>
          <ac:picMkLst>
            <pc:docMk/>
            <pc:sldMk cId="2271731079" sldId="379"/>
            <ac:picMk id="30" creationId="{74F127ED-E8CA-41AA-A3F0-A8AC4FB1EA83}"/>
          </ac:picMkLst>
        </pc:picChg>
        <pc:picChg chg="add del mod">
          <ac:chgData name="Ismail BERRADA" userId="73da661f-8bb3-4988-b405-b85d952bf1cf" providerId="ADAL" clId="{75DEC990-57B6-4227-955C-0B5FAC8611C3}" dt="2021-12-26T23:57:46.901" v="736"/>
          <ac:picMkLst>
            <pc:docMk/>
            <pc:sldMk cId="2271731079" sldId="379"/>
            <ac:picMk id="33" creationId="{EBF01FDD-83B0-40F4-9C29-47351A07E62C}"/>
          </ac:picMkLst>
        </pc:picChg>
        <pc:picChg chg="add del mod">
          <ac:chgData name="Ismail BERRADA" userId="73da661f-8bb3-4988-b405-b85d952bf1cf" providerId="ADAL" clId="{75DEC990-57B6-4227-955C-0B5FAC8611C3}" dt="2021-12-26T23:57:46.901" v="736"/>
          <ac:picMkLst>
            <pc:docMk/>
            <pc:sldMk cId="2271731079" sldId="379"/>
            <ac:picMk id="35" creationId="{E1020399-5EB5-4837-9792-6D9C5CF7E878}"/>
          </ac:picMkLst>
        </pc:picChg>
        <pc:picChg chg="add del mod">
          <ac:chgData name="Ismail BERRADA" userId="73da661f-8bb3-4988-b405-b85d952bf1cf" providerId="ADAL" clId="{75DEC990-57B6-4227-955C-0B5FAC8611C3}" dt="2021-12-26T23:57:46.901" v="736"/>
          <ac:picMkLst>
            <pc:docMk/>
            <pc:sldMk cId="2271731079" sldId="379"/>
            <ac:picMk id="38" creationId="{44F485A9-0A84-4F56-A57D-D8582DDA7BEC}"/>
          </ac:picMkLst>
        </pc:picChg>
        <pc:picChg chg="add del mod">
          <ac:chgData name="Ismail BERRADA" userId="73da661f-8bb3-4988-b405-b85d952bf1cf" providerId="ADAL" clId="{75DEC990-57B6-4227-955C-0B5FAC8611C3}" dt="2021-12-26T23:57:46.901" v="736"/>
          <ac:picMkLst>
            <pc:docMk/>
            <pc:sldMk cId="2271731079" sldId="379"/>
            <ac:picMk id="39" creationId="{6C90CBC8-F6AF-4EFF-B09C-A1D93B7B27B7}"/>
          </ac:picMkLst>
        </pc:picChg>
      </pc:sldChg>
      <pc:sldChg chg="modSp add mod">
        <pc:chgData name="Ismail BERRADA" userId="73da661f-8bb3-4988-b405-b85d952bf1cf" providerId="ADAL" clId="{75DEC990-57B6-4227-955C-0B5FAC8611C3}" dt="2021-12-27T00:11:42.480" v="892" actId="20577"/>
        <pc:sldMkLst>
          <pc:docMk/>
          <pc:sldMk cId="837333699" sldId="380"/>
        </pc:sldMkLst>
        <pc:spChg chg="mod">
          <ac:chgData name="Ismail BERRADA" userId="73da661f-8bb3-4988-b405-b85d952bf1cf" providerId="ADAL" clId="{75DEC990-57B6-4227-955C-0B5FAC8611C3}" dt="2021-12-27T00:11:42.480" v="892" actId="20577"/>
          <ac:spMkLst>
            <pc:docMk/>
            <pc:sldMk cId="837333699" sldId="380"/>
            <ac:spMk id="107" creationId="{00000000-0000-0000-0000-000000000000}"/>
          </ac:spMkLst>
        </pc:spChg>
      </pc:sldChg>
      <pc:sldChg chg="modSp add mod">
        <pc:chgData name="Ismail BERRADA" userId="73da661f-8bb3-4988-b405-b85d952bf1cf" providerId="ADAL" clId="{75DEC990-57B6-4227-955C-0B5FAC8611C3}" dt="2021-12-27T00:11:34.447" v="890" actId="20577"/>
        <pc:sldMkLst>
          <pc:docMk/>
          <pc:sldMk cId="1284021219" sldId="381"/>
        </pc:sldMkLst>
        <pc:spChg chg="mod">
          <ac:chgData name="Ismail BERRADA" userId="73da661f-8bb3-4988-b405-b85d952bf1cf" providerId="ADAL" clId="{75DEC990-57B6-4227-955C-0B5FAC8611C3}" dt="2021-12-27T00:11:34.447" v="890" actId="20577"/>
          <ac:spMkLst>
            <pc:docMk/>
            <pc:sldMk cId="1284021219" sldId="381"/>
            <ac:spMk id="107" creationId="{00000000-0000-0000-0000-000000000000}"/>
          </ac:spMkLst>
        </pc:spChg>
      </pc:sldChg>
      <pc:sldChg chg="add del">
        <pc:chgData name="Ismail BERRADA" userId="73da661f-8bb3-4988-b405-b85d952bf1cf" providerId="ADAL" clId="{75DEC990-57B6-4227-955C-0B5FAC8611C3}" dt="2021-12-27T00:11:18.751" v="886" actId="47"/>
        <pc:sldMkLst>
          <pc:docMk/>
          <pc:sldMk cId="1800388496" sldId="382"/>
        </pc:sldMkLst>
      </pc:sldChg>
      <pc:sldChg chg="addSp modSp add mod">
        <pc:chgData name="Ismail BERRADA" userId="73da661f-8bb3-4988-b405-b85d952bf1cf" providerId="ADAL" clId="{75DEC990-57B6-4227-955C-0B5FAC8611C3}" dt="2021-12-27T00:21:21.616" v="1008" actId="20577"/>
        <pc:sldMkLst>
          <pc:docMk/>
          <pc:sldMk cId="2092023690" sldId="382"/>
        </pc:sldMkLst>
        <pc:spChg chg="mod">
          <ac:chgData name="Ismail BERRADA" userId="73da661f-8bb3-4988-b405-b85d952bf1cf" providerId="ADAL" clId="{75DEC990-57B6-4227-955C-0B5FAC8611C3}" dt="2021-12-27T00:21:21.616" v="1008" actId="20577"/>
          <ac:spMkLst>
            <pc:docMk/>
            <pc:sldMk cId="2092023690" sldId="382"/>
            <ac:spMk id="106" creationId="{00000000-0000-0000-0000-000000000000}"/>
          </ac:spMkLst>
        </pc:spChg>
        <pc:spChg chg="mod">
          <ac:chgData name="Ismail BERRADA" userId="73da661f-8bb3-4988-b405-b85d952bf1cf" providerId="ADAL" clId="{75DEC990-57B6-4227-955C-0B5FAC8611C3}" dt="2021-12-27T00:16:21.684" v="939"/>
          <ac:spMkLst>
            <pc:docMk/>
            <pc:sldMk cId="2092023690" sldId="382"/>
            <ac:spMk id="107" creationId="{00000000-0000-0000-0000-000000000000}"/>
          </ac:spMkLst>
        </pc:spChg>
        <pc:picChg chg="add mod">
          <ac:chgData name="Ismail BERRADA" userId="73da661f-8bb3-4988-b405-b85d952bf1cf" providerId="ADAL" clId="{75DEC990-57B6-4227-955C-0B5FAC8611C3}" dt="2021-12-27T00:15:16.837" v="936" actId="1035"/>
          <ac:picMkLst>
            <pc:docMk/>
            <pc:sldMk cId="2092023690" sldId="382"/>
            <ac:picMk id="5" creationId="{F9AFAF1F-81B3-4B36-8561-544BBB6E085A}"/>
          </ac:picMkLst>
        </pc:picChg>
        <pc:picChg chg="add mod">
          <ac:chgData name="Ismail BERRADA" userId="73da661f-8bb3-4988-b405-b85d952bf1cf" providerId="ADAL" clId="{75DEC990-57B6-4227-955C-0B5FAC8611C3}" dt="2021-12-27T00:15:16.837" v="936" actId="1035"/>
          <ac:picMkLst>
            <pc:docMk/>
            <pc:sldMk cId="2092023690" sldId="382"/>
            <ac:picMk id="6" creationId="{89B8C31A-BBB3-4C00-BCAB-AE36055BCD4A}"/>
          </ac:picMkLst>
        </pc:picChg>
      </pc:sldChg>
      <pc:sldChg chg="addSp delSp modSp add mod modAnim">
        <pc:chgData name="Ismail BERRADA" userId="73da661f-8bb3-4988-b405-b85d952bf1cf" providerId="ADAL" clId="{75DEC990-57B6-4227-955C-0B5FAC8611C3}" dt="2021-12-27T00:54:09.748" v="1179" actId="20577"/>
        <pc:sldMkLst>
          <pc:docMk/>
          <pc:sldMk cId="4191443361" sldId="383"/>
        </pc:sldMkLst>
        <pc:spChg chg="add del mod">
          <ac:chgData name="Ismail BERRADA" userId="73da661f-8bb3-4988-b405-b85d952bf1cf" providerId="ADAL" clId="{75DEC990-57B6-4227-955C-0B5FAC8611C3}" dt="2021-12-27T00:18:23.984" v="983"/>
          <ac:spMkLst>
            <pc:docMk/>
            <pc:sldMk cId="4191443361" sldId="383"/>
            <ac:spMk id="7" creationId="{7F40C584-4770-40AB-81CD-9E978BF54CA9}"/>
          </ac:spMkLst>
        </pc:spChg>
        <pc:spChg chg="add del mod">
          <ac:chgData name="Ismail BERRADA" userId="73da661f-8bb3-4988-b405-b85d952bf1cf" providerId="ADAL" clId="{75DEC990-57B6-4227-955C-0B5FAC8611C3}" dt="2021-12-27T00:18:23.984" v="983"/>
          <ac:spMkLst>
            <pc:docMk/>
            <pc:sldMk cId="4191443361" sldId="383"/>
            <ac:spMk id="8" creationId="{F71186AF-10CE-4995-852F-6FB9D0B922AC}"/>
          </ac:spMkLst>
        </pc:spChg>
        <pc:spChg chg="add del mod">
          <ac:chgData name="Ismail BERRADA" userId="73da661f-8bb3-4988-b405-b85d952bf1cf" providerId="ADAL" clId="{75DEC990-57B6-4227-955C-0B5FAC8611C3}" dt="2021-12-27T00:18:23.984" v="983"/>
          <ac:spMkLst>
            <pc:docMk/>
            <pc:sldMk cId="4191443361" sldId="383"/>
            <ac:spMk id="9" creationId="{9FA176E6-CD73-4113-8EE8-06590200A47D}"/>
          </ac:spMkLst>
        </pc:spChg>
        <pc:spChg chg="add del mod">
          <ac:chgData name="Ismail BERRADA" userId="73da661f-8bb3-4988-b405-b85d952bf1cf" providerId="ADAL" clId="{75DEC990-57B6-4227-955C-0B5FAC8611C3}" dt="2021-12-27T00:18:23.984" v="983"/>
          <ac:spMkLst>
            <pc:docMk/>
            <pc:sldMk cId="4191443361" sldId="383"/>
            <ac:spMk id="10" creationId="{09EDA7D5-FAE5-4224-A2EC-098F742FF5C7}"/>
          </ac:spMkLst>
        </pc:spChg>
        <pc:spChg chg="add del mod">
          <ac:chgData name="Ismail BERRADA" userId="73da661f-8bb3-4988-b405-b85d952bf1cf" providerId="ADAL" clId="{75DEC990-57B6-4227-955C-0B5FAC8611C3}" dt="2021-12-27T00:18:23.984" v="983"/>
          <ac:spMkLst>
            <pc:docMk/>
            <pc:sldMk cId="4191443361" sldId="383"/>
            <ac:spMk id="13" creationId="{86892262-C980-4442-80B1-112EA508C998}"/>
          </ac:spMkLst>
        </pc:spChg>
        <pc:spChg chg="add del mod">
          <ac:chgData name="Ismail BERRADA" userId="73da661f-8bb3-4988-b405-b85d952bf1cf" providerId="ADAL" clId="{75DEC990-57B6-4227-955C-0B5FAC8611C3}" dt="2021-12-27T00:18:23.984" v="983"/>
          <ac:spMkLst>
            <pc:docMk/>
            <pc:sldMk cId="4191443361" sldId="383"/>
            <ac:spMk id="14" creationId="{FD678931-1932-42E6-9961-2EA7A2E95EEA}"/>
          </ac:spMkLst>
        </pc:spChg>
        <pc:spChg chg="add del mod">
          <ac:chgData name="Ismail BERRADA" userId="73da661f-8bb3-4988-b405-b85d952bf1cf" providerId="ADAL" clId="{75DEC990-57B6-4227-955C-0B5FAC8611C3}" dt="2021-12-27T00:18:23.984" v="983"/>
          <ac:spMkLst>
            <pc:docMk/>
            <pc:sldMk cId="4191443361" sldId="383"/>
            <ac:spMk id="15" creationId="{0D23A79B-7C8D-4002-B3C2-758539A52405}"/>
          </ac:spMkLst>
        </pc:spChg>
        <pc:spChg chg="add del mod">
          <ac:chgData name="Ismail BERRADA" userId="73da661f-8bb3-4988-b405-b85d952bf1cf" providerId="ADAL" clId="{75DEC990-57B6-4227-955C-0B5FAC8611C3}" dt="2021-12-27T00:19:32.674" v="991"/>
          <ac:spMkLst>
            <pc:docMk/>
            <pc:sldMk cId="4191443361" sldId="383"/>
            <ac:spMk id="17" creationId="{DA294C9C-134D-4FE2-AE11-CB4EF9414DA5}"/>
          </ac:spMkLst>
        </pc:spChg>
        <pc:spChg chg="add del mod">
          <ac:chgData name="Ismail BERRADA" userId="73da661f-8bb3-4988-b405-b85d952bf1cf" providerId="ADAL" clId="{75DEC990-57B6-4227-955C-0B5FAC8611C3}" dt="2021-12-27T00:19:32.674" v="991"/>
          <ac:spMkLst>
            <pc:docMk/>
            <pc:sldMk cId="4191443361" sldId="383"/>
            <ac:spMk id="18" creationId="{2F7C19F0-FB40-46A4-A6BA-6B2CC4E656F1}"/>
          </ac:spMkLst>
        </pc:spChg>
        <pc:spChg chg="add del mod">
          <ac:chgData name="Ismail BERRADA" userId="73da661f-8bb3-4988-b405-b85d952bf1cf" providerId="ADAL" clId="{75DEC990-57B6-4227-955C-0B5FAC8611C3}" dt="2021-12-27T00:19:32.674" v="991"/>
          <ac:spMkLst>
            <pc:docMk/>
            <pc:sldMk cId="4191443361" sldId="383"/>
            <ac:spMk id="19" creationId="{FA2DF9B8-2866-44C2-957D-F04591895F5B}"/>
          </ac:spMkLst>
        </pc:spChg>
        <pc:spChg chg="add del mod">
          <ac:chgData name="Ismail BERRADA" userId="73da661f-8bb3-4988-b405-b85d952bf1cf" providerId="ADAL" clId="{75DEC990-57B6-4227-955C-0B5FAC8611C3}" dt="2021-12-27T00:19:32.674" v="991"/>
          <ac:spMkLst>
            <pc:docMk/>
            <pc:sldMk cId="4191443361" sldId="383"/>
            <ac:spMk id="22" creationId="{EF382871-4E3B-441C-85EA-288DFB347215}"/>
          </ac:spMkLst>
        </pc:spChg>
        <pc:spChg chg="add del mod">
          <ac:chgData name="Ismail BERRADA" userId="73da661f-8bb3-4988-b405-b85d952bf1cf" providerId="ADAL" clId="{75DEC990-57B6-4227-955C-0B5FAC8611C3}" dt="2021-12-27T00:19:32.674" v="991"/>
          <ac:spMkLst>
            <pc:docMk/>
            <pc:sldMk cId="4191443361" sldId="383"/>
            <ac:spMk id="23" creationId="{85546847-FA94-462E-B297-9741339074B6}"/>
          </ac:spMkLst>
        </pc:spChg>
        <pc:spChg chg="add del mod">
          <ac:chgData name="Ismail BERRADA" userId="73da661f-8bb3-4988-b405-b85d952bf1cf" providerId="ADAL" clId="{75DEC990-57B6-4227-955C-0B5FAC8611C3}" dt="2021-12-27T00:19:32.674" v="991"/>
          <ac:spMkLst>
            <pc:docMk/>
            <pc:sldMk cId="4191443361" sldId="383"/>
            <ac:spMk id="24" creationId="{6CF3335B-0F9E-49EA-B01F-104179DF90AF}"/>
          </ac:spMkLst>
        </pc:spChg>
        <pc:spChg chg="mod">
          <ac:chgData name="Ismail BERRADA" userId="73da661f-8bb3-4988-b405-b85d952bf1cf" providerId="ADAL" clId="{75DEC990-57B6-4227-955C-0B5FAC8611C3}" dt="2021-12-27T00:54:09.748" v="1179" actId="20577"/>
          <ac:spMkLst>
            <pc:docMk/>
            <pc:sldMk cId="4191443361" sldId="383"/>
            <ac:spMk id="106" creationId="{00000000-0000-0000-0000-000000000000}"/>
          </ac:spMkLst>
        </pc:spChg>
        <pc:spChg chg="mod">
          <ac:chgData name="Ismail BERRADA" userId="73da661f-8bb3-4988-b405-b85d952bf1cf" providerId="ADAL" clId="{75DEC990-57B6-4227-955C-0B5FAC8611C3}" dt="2021-12-27T00:18:04.995" v="981"/>
          <ac:spMkLst>
            <pc:docMk/>
            <pc:sldMk cId="4191443361" sldId="383"/>
            <ac:spMk id="107" creationId="{00000000-0000-0000-0000-000000000000}"/>
          </ac:spMkLst>
        </pc:spChg>
        <pc:picChg chg="add del mod">
          <ac:chgData name="Ismail BERRADA" userId="73da661f-8bb3-4988-b405-b85d952bf1cf" providerId="ADAL" clId="{75DEC990-57B6-4227-955C-0B5FAC8611C3}" dt="2021-12-27T00:19:28.255" v="989" actId="478"/>
          <ac:picMkLst>
            <pc:docMk/>
            <pc:sldMk cId="4191443361" sldId="383"/>
            <ac:picMk id="2" creationId="{A768AD69-B071-4280-9639-2EF3BF941752}"/>
          </ac:picMkLst>
        </pc:picChg>
        <pc:picChg chg="add mod">
          <ac:chgData name="Ismail BERRADA" userId="73da661f-8bb3-4988-b405-b85d952bf1cf" providerId="ADAL" clId="{75DEC990-57B6-4227-955C-0B5FAC8611C3}" dt="2021-12-27T00:19:57.574" v="998" actId="1076"/>
          <ac:picMkLst>
            <pc:docMk/>
            <pc:sldMk cId="4191443361" sldId="383"/>
            <ac:picMk id="3" creationId="{17FEC9EB-9650-4355-81BE-2722EAE03834}"/>
          </ac:picMkLst>
        </pc:picChg>
        <pc:picChg chg="del">
          <ac:chgData name="Ismail BERRADA" userId="73da661f-8bb3-4988-b405-b85d952bf1cf" providerId="ADAL" clId="{75DEC990-57B6-4227-955C-0B5FAC8611C3}" dt="2021-12-27T00:17:55.465" v="976" actId="478"/>
          <ac:picMkLst>
            <pc:docMk/>
            <pc:sldMk cId="4191443361" sldId="383"/>
            <ac:picMk id="5" creationId="{F9AFAF1F-81B3-4B36-8561-544BBB6E085A}"/>
          </ac:picMkLst>
        </pc:picChg>
        <pc:picChg chg="del">
          <ac:chgData name="Ismail BERRADA" userId="73da661f-8bb3-4988-b405-b85d952bf1cf" providerId="ADAL" clId="{75DEC990-57B6-4227-955C-0B5FAC8611C3}" dt="2021-12-27T00:17:52.681" v="975" actId="478"/>
          <ac:picMkLst>
            <pc:docMk/>
            <pc:sldMk cId="4191443361" sldId="383"/>
            <ac:picMk id="6" creationId="{89B8C31A-BBB3-4C00-BCAB-AE36055BCD4A}"/>
          </ac:picMkLst>
        </pc:picChg>
        <pc:cxnChg chg="add del mod">
          <ac:chgData name="Ismail BERRADA" userId="73da661f-8bb3-4988-b405-b85d952bf1cf" providerId="ADAL" clId="{75DEC990-57B6-4227-955C-0B5FAC8611C3}" dt="2021-12-27T00:18:23.984" v="983"/>
          <ac:cxnSpMkLst>
            <pc:docMk/>
            <pc:sldMk cId="4191443361" sldId="383"/>
            <ac:cxnSpMk id="11" creationId="{0CA3F428-8B95-4D34-8677-60E791637CF4}"/>
          </ac:cxnSpMkLst>
        </pc:cxnChg>
        <pc:cxnChg chg="add del mod">
          <ac:chgData name="Ismail BERRADA" userId="73da661f-8bb3-4988-b405-b85d952bf1cf" providerId="ADAL" clId="{75DEC990-57B6-4227-955C-0B5FAC8611C3}" dt="2021-12-27T00:18:23.984" v="983"/>
          <ac:cxnSpMkLst>
            <pc:docMk/>
            <pc:sldMk cId="4191443361" sldId="383"/>
            <ac:cxnSpMk id="12" creationId="{5A5B8064-03C7-462C-84D1-6B9692AB3627}"/>
          </ac:cxnSpMkLst>
        </pc:cxnChg>
        <pc:cxnChg chg="add del mod">
          <ac:chgData name="Ismail BERRADA" userId="73da661f-8bb3-4988-b405-b85d952bf1cf" providerId="ADAL" clId="{75DEC990-57B6-4227-955C-0B5FAC8611C3}" dt="2021-12-27T00:19:32.674" v="991"/>
          <ac:cxnSpMkLst>
            <pc:docMk/>
            <pc:sldMk cId="4191443361" sldId="383"/>
            <ac:cxnSpMk id="20" creationId="{1DC3E674-30A7-4D52-8FC0-0A44F28CF55F}"/>
          </ac:cxnSpMkLst>
        </pc:cxnChg>
        <pc:cxnChg chg="add del mod">
          <ac:chgData name="Ismail BERRADA" userId="73da661f-8bb3-4988-b405-b85d952bf1cf" providerId="ADAL" clId="{75DEC990-57B6-4227-955C-0B5FAC8611C3}" dt="2021-12-27T00:19:32.674" v="991"/>
          <ac:cxnSpMkLst>
            <pc:docMk/>
            <pc:sldMk cId="4191443361" sldId="383"/>
            <ac:cxnSpMk id="21" creationId="{0D1E96B4-E82A-4611-BA5A-3E2705132048}"/>
          </ac:cxnSpMkLst>
        </pc:cxnChg>
      </pc:sldChg>
      <pc:sldChg chg="add">
        <pc:chgData name="Ismail BERRADA" userId="73da661f-8bb3-4988-b405-b85d952bf1cf" providerId="ADAL" clId="{75DEC990-57B6-4227-955C-0B5FAC8611C3}" dt="2021-12-27T00:29:48.689" v="1091"/>
        <pc:sldMkLst>
          <pc:docMk/>
          <pc:sldMk cId="0" sldId="384"/>
        </pc:sldMkLst>
      </pc:sldChg>
      <pc:sldChg chg="add">
        <pc:chgData name="Ismail BERRADA" userId="73da661f-8bb3-4988-b405-b85d952bf1cf" providerId="ADAL" clId="{75DEC990-57B6-4227-955C-0B5FAC8611C3}" dt="2021-12-27T00:29:48.689" v="1091"/>
        <pc:sldMkLst>
          <pc:docMk/>
          <pc:sldMk cId="0" sldId="385"/>
        </pc:sldMkLst>
      </pc:sldChg>
      <pc:sldChg chg="add">
        <pc:chgData name="Ismail BERRADA" userId="73da661f-8bb3-4988-b405-b85d952bf1cf" providerId="ADAL" clId="{75DEC990-57B6-4227-955C-0B5FAC8611C3}" dt="2021-12-27T00:29:48.689" v="1091"/>
        <pc:sldMkLst>
          <pc:docMk/>
          <pc:sldMk cId="406486670" sldId="386"/>
        </pc:sldMkLst>
      </pc:sldChg>
      <pc:sldChg chg="add">
        <pc:chgData name="Ismail BERRADA" userId="73da661f-8bb3-4988-b405-b85d952bf1cf" providerId="ADAL" clId="{75DEC990-57B6-4227-955C-0B5FAC8611C3}" dt="2021-12-27T00:29:48.689" v="1091"/>
        <pc:sldMkLst>
          <pc:docMk/>
          <pc:sldMk cId="3477802897" sldId="387"/>
        </pc:sldMkLst>
      </pc:sldChg>
      <pc:sldChg chg="add">
        <pc:chgData name="Ismail BERRADA" userId="73da661f-8bb3-4988-b405-b85d952bf1cf" providerId="ADAL" clId="{75DEC990-57B6-4227-955C-0B5FAC8611C3}" dt="2021-12-27T00:29:48.689" v="1091"/>
        <pc:sldMkLst>
          <pc:docMk/>
          <pc:sldMk cId="2787807400" sldId="388"/>
        </pc:sldMkLst>
      </pc:sldChg>
      <pc:sldChg chg="add">
        <pc:chgData name="Ismail BERRADA" userId="73da661f-8bb3-4988-b405-b85d952bf1cf" providerId="ADAL" clId="{75DEC990-57B6-4227-955C-0B5FAC8611C3}" dt="2021-12-27T00:29:48.689" v="1091"/>
        <pc:sldMkLst>
          <pc:docMk/>
          <pc:sldMk cId="3314976093" sldId="389"/>
        </pc:sldMkLst>
      </pc:sldChg>
      <pc:sldChg chg="addSp delSp modSp add mod">
        <pc:chgData name="Ismail BERRADA" userId="73da661f-8bb3-4988-b405-b85d952bf1cf" providerId="ADAL" clId="{75DEC990-57B6-4227-955C-0B5FAC8611C3}" dt="2021-12-27T00:38:33.393" v="1105" actId="14100"/>
        <pc:sldMkLst>
          <pc:docMk/>
          <pc:sldMk cId="547964783" sldId="390"/>
        </pc:sldMkLst>
        <pc:spChg chg="mod">
          <ac:chgData name="Ismail BERRADA" userId="73da661f-8bb3-4988-b405-b85d952bf1cf" providerId="ADAL" clId="{75DEC990-57B6-4227-955C-0B5FAC8611C3}" dt="2021-12-27T00:38:12.633" v="1097" actId="6549"/>
          <ac:spMkLst>
            <pc:docMk/>
            <pc:sldMk cId="547964783" sldId="390"/>
            <ac:spMk id="107" creationId="{00000000-0000-0000-0000-000000000000}"/>
          </ac:spMkLst>
        </pc:spChg>
        <pc:picChg chg="add mod">
          <ac:chgData name="Ismail BERRADA" userId="73da661f-8bb3-4988-b405-b85d952bf1cf" providerId="ADAL" clId="{75DEC990-57B6-4227-955C-0B5FAC8611C3}" dt="2021-12-27T00:38:33.393" v="1105" actId="14100"/>
          <ac:picMkLst>
            <pc:docMk/>
            <pc:sldMk cId="547964783" sldId="390"/>
            <ac:picMk id="3" creationId="{A1D0721C-2C65-424C-B1EE-A96018400BF9}"/>
          </ac:picMkLst>
        </pc:picChg>
        <pc:picChg chg="add del mod">
          <ac:chgData name="Ismail BERRADA" userId="73da661f-8bb3-4988-b405-b85d952bf1cf" providerId="ADAL" clId="{75DEC990-57B6-4227-955C-0B5FAC8611C3}" dt="2021-12-27T00:38:18.322" v="1100" actId="478"/>
          <ac:picMkLst>
            <pc:docMk/>
            <pc:sldMk cId="547964783" sldId="390"/>
            <ac:picMk id="5" creationId="{820B9DDE-4686-403C-B063-2C28C9BE092D}"/>
          </ac:picMkLst>
        </pc:picChg>
      </pc:sldChg>
      <pc:sldChg chg="modSp add mod">
        <pc:chgData name="Ismail BERRADA" userId="73da661f-8bb3-4988-b405-b85d952bf1cf" providerId="ADAL" clId="{75DEC990-57B6-4227-955C-0B5FAC8611C3}" dt="2021-12-27T00:39:54.748" v="1108" actId="20577"/>
        <pc:sldMkLst>
          <pc:docMk/>
          <pc:sldMk cId="2663796974" sldId="391"/>
        </pc:sldMkLst>
        <pc:spChg chg="mod">
          <ac:chgData name="Ismail BERRADA" userId="73da661f-8bb3-4988-b405-b85d952bf1cf" providerId="ADAL" clId="{75DEC990-57B6-4227-955C-0B5FAC8611C3}" dt="2021-12-27T00:39:54.748" v="1108" actId="20577"/>
          <ac:spMkLst>
            <pc:docMk/>
            <pc:sldMk cId="2663796974" sldId="391"/>
            <ac:spMk id="107" creationId="{00000000-0000-0000-0000-000000000000}"/>
          </ac:spMkLst>
        </pc:spChg>
      </pc:sldChg>
      <pc:sldChg chg="addSp modSp add del mod">
        <pc:chgData name="Ismail BERRADA" userId="73da661f-8bb3-4988-b405-b85d952bf1cf" providerId="ADAL" clId="{75DEC990-57B6-4227-955C-0B5FAC8611C3}" dt="2021-12-27T00:52:57.261" v="1178" actId="47"/>
        <pc:sldMkLst>
          <pc:docMk/>
          <pc:sldMk cId="2244059676" sldId="392"/>
        </pc:sldMkLst>
        <pc:spChg chg="mod">
          <ac:chgData name="Ismail BERRADA" userId="73da661f-8bb3-4988-b405-b85d952bf1cf" providerId="ADAL" clId="{75DEC990-57B6-4227-955C-0B5FAC8611C3}" dt="2021-12-27T00:40:02.838" v="1110" actId="6549"/>
          <ac:spMkLst>
            <pc:docMk/>
            <pc:sldMk cId="2244059676" sldId="392"/>
            <ac:spMk id="107" creationId="{00000000-0000-0000-0000-000000000000}"/>
          </ac:spMkLst>
        </pc:spChg>
        <pc:picChg chg="add mod">
          <ac:chgData name="Ismail BERRADA" userId="73da661f-8bb3-4988-b405-b85d952bf1cf" providerId="ADAL" clId="{75DEC990-57B6-4227-955C-0B5FAC8611C3}" dt="2021-12-27T00:40:16.018" v="1116" actId="1076"/>
          <ac:picMkLst>
            <pc:docMk/>
            <pc:sldMk cId="2244059676" sldId="392"/>
            <ac:picMk id="5" creationId="{5383D8CA-B542-4803-8E38-DFE868221E13}"/>
          </ac:picMkLst>
        </pc:picChg>
      </pc:sldChg>
      <pc:sldChg chg="addSp delSp modSp add mod">
        <pc:chgData name="Ismail BERRADA" userId="73da661f-8bb3-4988-b405-b85d952bf1cf" providerId="ADAL" clId="{75DEC990-57B6-4227-955C-0B5FAC8611C3}" dt="2021-12-27T00:41:54.682" v="1131" actId="1036"/>
        <pc:sldMkLst>
          <pc:docMk/>
          <pc:sldMk cId="832254365" sldId="393"/>
        </pc:sldMkLst>
        <pc:picChg chg="add mod">
          <ac:chgData name="Ismail BERRADA" userId="73da661f-8bb3-4988-b405-b85d952bf1cf" providerId="ADAL" clId="{75DEC990-57B6-4227-955C-0B5FAC8611C3}" dt="2021-12-27T00:41:54.682" v="1131" actId="1036"/>
          <ac:picMkLst>
            <pc:docMk/>
            <pc:sldMk cId="832254365" sldId="393"/>
            <ac:picMk id="3" creationId="{53070160-95C1-4521-A3C2-CBD1ECCB2116}"/>
          </ac:picMkLst>
        </pc:picChg>
        <pc:picChg chg="del mod">
          <ac:chgData name="Ismail BERRADA" userId="73da661f-8bb3-4988-b405-b85d952bf1cf" providerId="ADAL" clId="{75DEC990-57B6-4227-955C-0B5FAC8611C3}" dt="2021-12-27T00:41:45.298" v="1126" actId="478"/>
          <ac:picMkLst>
            <pc:docMk/>
            <pc:sldMk cId="832254365" sldId="393"/>
            <ac:picMk id="5" creationId="{5383D8CA-B542-4803-8E38-DFE868221E13}"/>
          </ac:picMkLst>
        </pc:picChg>
        <pc:picChg chg="add mod">
          <ac:chgData name="Ismail BERRADA" userId="73da661f-8bb3-4988-b405-b85d952bf1cf" providerId="ADAL" clId="{75DEC990-57B6-4227-955C-0B5FAC8611C3}" dt="2021-12-27T00:41:54.682" v="1131" actId="1036"/>
          <ac:picMkLst>
            <pc:docMk/>
            <pc:sldMk cId="832254365" sldId="393"/>
            <ac:picMk id="6" creationId="{3232F822-9D3A-4168-ACDA-B241285B4369}"/>
          </ac:picMkLst>
        </pc:picChg>
      </pc:sldChg>
      <pc:sldChg chg="modSp add mod">
        <pc:chgData name="Ismail BERRADA" userId="73da661f-8bb3-4988-b405-b85d952bf1cf" providerId="ADAL" clId="{75DEC990-57B6-4227-955C-0B5FAC8611C3}" dt="2021-12-27T00:49:17.808" v="1152" actId="6549"/>
        <pc:sldMkLst>
          <pc:docMk/>
          <pc:sldMk cId="4159277697" sldId="394"/>
        </pc:sldMkLst>
        <pc:spChg chg="mod">
          <ac:chgData name="Ismail BERRADA" userId="73da661f-8bb3-4988-b405-b85d952bf1cf" providerId="ADAL" clId="{75DEC990-57B6-4227-955C-0B5FAC8611C3}" dt="2021-12-27T00:49:17.808" v="1152" actId="6549"/>
          <ac:spMkLst>
            <pc:docMk/>
            <pc:sldMk cId="4159277697" sldId="394"/>
            <ac:spMk id="107" creationId="{00000000-0000-0000-0000-000000000000}"/>
          </ac:spMkLst>
        </pc:spChg>
      </pc:sldChg>
      <pc:sldChg chg="modSp add mod">
        <pc:chgData name="Ismail BERRADA" userId="73da661f-8bb3-4988-b405-b85d952bf1cf" providerId="ADAL" clId="{75DEC990-57B6-4227-955C-0B5FAC8611C3}" dt="2021-12-27T00:49:44.007" v="1158" actId="20577"/>
        <pc:sldMkLst>
          <pc:docMk/>
          <pc:sldMk cId="2446791381" sldId="395"/>
        </pc:sldMkLst>
        <pc:spChg chg="mod">
          <ac:chgData name="Ismail BERRADA" userId="73da661f-8bb3-4988-b405-b85d952bf1cf" providerId="ADAL" clId="{75DEC990-57B6-4227-955C-0B5FAC8611C3}" dt="2021-12-27T00:49:44.007" v="1158" actId="20577"/>
          <ac:spMkLst>
            <pc:docMk/>
            <pc:sldMk cId="2446791381" sldId="395"/>
            <ac:spMk id="107" creationId="{00000000-0000-0000-0000-000000000000}"/>
          </ac:spMkLst>
        </pc:spChg>
      </pc:sldChg>
      <pc:sldChg chg="modSp add mod">
        <pc:chgData name="Ismail BERRADA" userId="73da661f-8bb3-4988-b405-b85d952bf1cf" providerId="ADAL" clId="{75DEC990-57B6-4227-955C-0B5FAC8611C3}" dt="2021-12-27T00:49:40.291" v="1157" actId="20577"/>
        <pc:sldMkLst>
          <pc:docMk/>
          <pc:sldMk cId="1063986252" sldId="396"/>
        </pc:sldMkLst>
        <pc:spChg chg="mod">
          <ac:chgData name="Ismail BERRADA" userId="73da661f-8bb3-4988-b405-b85d952bf1cf" providerId="ADAL" clId="{75DEC990-57B6-4227-955C-0B5FAC8611C3}" dt="2021-12-27T00:49:40.291" v="1157" actId="20577"/>
          <ac:spMkLst>
            <pc:docMk/>
            <pc:sldMk cId="1063986252" sldId="396"/>
            <ac:spMk id="107" creationId="{00000000-0000-0000-0000-000000000000}"/>
          </ac:spMkLst>
        </pc:spChg>
      </pc:sldChg>
      <pc:sldChg chg="modSp add mod">
        <pc:chgData name="Ismail BERRADA" userId="73da661f-8bb3-4988-b405-b85d952bf1cf" providerId="ADAL" clId="{75DEC990-57B6-4227-955C-0B5FAC8611C3}" dt="2021-12-27T08:29:54.029" v="1194" actId="255"/>
        <pc:sldMkLst>
          <pc:docMk/>
          <pc:sldMk cId="3391547178" sldId="397"/>
        </pc:sldMkLst>
        <pc:spChg chg="mod">
          <ac:chgData name="Ismail BERRADA" userId="73da661f-8bb3-4988-b405-b85d952bf1cf" providerId="ADAL" clId="{75DEC990-57B6-4227-955C-0B5FAC8611C3}" dt="2021-12-27T08:29:54.029" v="1194" actId="255"/>
          <ac:spMkLst>
            <pc:docMk/>
            <pc:sldMk cId="3391547178" sldId="397"/>
            <ac:spMk id="107" creationId="{00000000-0000-0000-0000-000000000000}"/>
          </ac:spMkLst>
        </pc:spChg>
      </pc:sldChg>
      <pc:sldChg chg="modSp add mod">
        <pc:chgData name="Ismail BERRADA" userId="73da661f-8bb3-4988-b405-b85d952bf1cf" providerId="ADAL" clId="{75DEC990-57B6-4227-955C-0B5FAC8611C3}" dt="2021-12-27T08:30:37.555" v="1198" actId="6549"/>
        <pc:sldMkLst>
          <pc:docMk/>
          <pc:sldMk cId="3223078996" sldId="398"/>
        </pc:sldMkLst>
        <pc:spChg chg="mod">
          <ac:chgData name="Ismail BERRADA" userId="73da661f-8bb3-4988-b405-b85d952bf1cf" providerId="ADAL" clId="{75DEC990-57B6-4227-955C-0B5FAC8611C3}" dt="2021-12-27T08:30:37.555" v="1198" actId="6549"/>
          <ac:spMkLst>
            <pc:docMk/>
            <pc:sldMk cId="3223078996" sldId="398"/>
            <ac:spMk id="107" creationId="{00000000-0000-0000-0000-000000000000}"/>
          </ac:spMkLst>
        </pc:spChg>
      </pc:sldChg>
    </pc:docChg>
  </pc:docChgLst>
  <pc:docChgLst>
    <pc:chgData name="Ismail BERRADA" userId="73da661f-8bb3-4988-b405-b85d952bf1cf" providerId="ADAL" clId="{5FB0B7B4-2773-45FE-913F-77755349F0D5}"/>
    <pc:docChg chg="undo custSel delSld modSld">
      <pc:chgData name="Ismail BERRADA" userId="73da661f-8bb3-4988-b405-b85d952bf1cf" providerId="ADAL" clId="{5FB0B7B4-2773-45FE-913F-77755349F0D5}" dt="2022-01-21T11:10:08.084" v="633" actId="403"/>
      <pc:docMkLst>
        <pc:docMk/>
      </pc:docMkLst>
      <pc:sldChg chg="del">
        <pc:chgData name="Ismail BERRADA" userId="73da661f-8bb3-4988-b405-b85d952bf1cf" providerId="ADAL" clId="{5FB0B7B4-2773-45FE-913F-77755349F0D5}" dt="2022-01-21T10:11:39.560" v="4" actId="47"/>
        <pc:sldMkLst>
          <pc:docMk/>
          <pc:sldMk cId="0" sldId="256"/>
        </pc:sldMkLst>
      </pc:sldChg>
      <pc:sldChg chg="del">
        <pc:chgData name="Ismail BERRADA" userId="73da661f-8bb3-4988-b405-b85d952bf1cf" providerId="ADAL" clId="{5FB0B7B4-2773-45FE-913F-77755349F0D5}" dt="2022-01-21T10:11:39.775" v="5" actId="47"/>
        <pc:sldMkLst>
          <pc:docMk/>
          <pc:sldMk cId="0" sldId="258"/>
        </pc:sldMkLst>
      </pc:sldChg>
      <pc:sldChg chg="del">
        <pc:chgData name="Ismail BERRADA" userId="73da661f-8bb3-4988-b405-b85d952bf1cf" providerId="ADAL" clId="{5FB0B7B4-2773-45FE-913F-77755349F0D5}" dt="2022-01-21T10:11:55.992" v="27" actId="47"/>
        <pc:sldMkLst>
          <pc:docMk/>
          <pc:sldMk cId="817527574" sldId="295"/>
        </pc:sldMkLst>
      </pc:sldChg>
      <pc:sldChg chg="del">
        <pc:chgData name="Ismail BERRADA" userId="73da661f-8bb3-4988-b405-b85d952bf1cf" providerId="ADAL" clId="{5FB0B7B4-2773-45FE-913F-77755349F0D5}" dt="2022-01-21T10:11:40.857" v="10" actId="47"/>
        <pc:sldMkLst>
          <pc:docMk/>
          <pc:sldMk cId="1511243574" sldId="296"/>
        </pc:sldMkLst>
      </pc:sldChg>
      <pc:sldChg chg="del">
        <pc:chgData name="Ismail BERRADA" userId="73da661f-8bb3-4988-b405-b85d952bf1cf" providerId="ADAL" clId="{5FB0B7B4-2773-45FE-913F-77755349F0D5}" dt="2022-01-21T10:11:44.088" v="16" actId="47"/>
        <pc:sldMkLst>
          <pc:docMk/>
          <pc:sldMk cId="2244642610" sldId="298"/>
        </pc:sldMkLst>
      </pc:sldChg>
      <pc:sldChg chg="del">
        <pc:chgData name="Ismail BERRADA" userId="73da661f-8bb3-4988-b405-b85d952bf1cf" providerId="ADAL" clId="{5FB0B7B4-2773-45FE-913F-77755349F0D5}" dt="2022-01-21T10:11:54.667" v="26" actId="47"/>
        <pc:sldMkLst>
          <pc:docMk/>
          <pc:sldMk cId="3235666435" sldId="299"/>
        </pc:sldMkLst>
      </pc:sldChg>
      <pc:sldChg chg="modSp mod modNotesTx">
        <pc:chgData name="Ismail BERRADA" userId="73da661f-8bb3-4988-b405-b85d952bf1cf" providerId="ADAL" clId="{5FB0B7B4-2773-45FE-913F-77755349F0D5}" dt="2022-01-21T11:04:07.586" v="541" actId="14100"/>
        <pc:sldMkLst>
          <pc:docMk/>
          <pc:sldMk cId="3997634333" sldId="303"/>
        </pc:sldMkLst>
        <pc:spChg chg="mod">
          <ac:chgData name="Ismail BERRADA" userId="73da661f-8bb3-4988-b405-b85d952bf1cf" providerId="ADAL" clId="{5FB0B7B4-2773-45FE-913F-77755349F0D5}" dt="2022-01-21T11:04:07.586" v="541" actId="14100"/>
          <ac:spMkLst>
            <pc:docMk/>
            <pc:sldMk cId="3997634333" sldId="303"/>
            <ac:spMk id="107" creationId="{00000000-0000-0000-0000-000000000000}"/>
          </ac:spMkLst>
        </pc:spChg>
      </pc:sldChg>
      <pc:sldChg chg="modSp del mod">
        <pc:chgData name="Ismail BERRADA" userId="73da661f-8bb3-4988-b405-b85d952bf1cf" providerId="ADAL" clId="{5FB0B7B4-2773-45FE-913F-77755349F0D5}" dt="2022-01-21T11:00:35.049" v="496" actId="47"/>
        <pc:sldMkLst>
          <pc:docMk/>
          <pc:sldMk cId="2811911021" sldId="304"/>
        </pc:sldMkLst>
        <pc:spChg chg="mod">
          <ac:chgData name="Ismail BERRADA" userId="73da661f-8bb3-4988-b405-b85d952bf1cf" providerId="ADAL" clId="{5FB0B7B4-2773-45FE-913F-77755349F0D5}" dt="2022-01-21T10:59:28.173" v="477" actId="21"/>
          <ac:spMkLst>
            <pc:docMk/>
            <pc:sldMk cId="2811911021" sldId="304"/>
            <ac:spMk id="107" creationId="{00000000-0000-0000-0000-000000000000}"/>
          </ac:spMkLst>
        </pc:spChg>
      </pc:sldChg>
      <pc:sldChg chg="modSp mod">
        <pc:chgData name="Ismail BERRADA" userId="73da661f-8bb3-4988-b405-b85d952bf1cf" providerId="ADAL" clId="{5FB0B7B4-2773-45FE-913F-77755349F0D5}" dt="2022-01-21T11:06:02.940" v="593" actId="20577"/>
        <pc:sldMkLst>
          <pc:docMk/>
          <pc:sldMk cId="1616479855" sldId="305"/>
        </pc:sldMkLst>
        <pc:spChg chg="mod">
          <ac:chgData name="Ismail BERRADA" userId="73da661f-8bb3-4988-b405-b85d952bf1cf" providerId="ADAL" clId="{5FB0B7B4-2773-45FE-913F-77755349F0D5}" dt="2022-01-21T11:06:02.940" v="593" actId="20577"/>
          <ac:spMkLst>
            <pc:docMk/>
            <pc:sldMk cId="1616479855" sldId="305"/>
            <ac:spMk id="107" creationId="{00000000-0000-0000-0000-000000000000}"/>
          </ac:spMkLst>
        </pc:spChg>
      </pc:sldChg>
      <pc:sldChg chg="modSp mod">
        <pc:chgData name="Ismail BERRADA" userId="73da661f-8bb3-4988-b405-b85d952bf1cf" providerId="ADAL" clId="{5FB0B7B4-2773-45FE-913F-77755349F0D5}" dt="2022-01-21T10:20:56.153" v="47" actId="403"/>
        <pc:sldMkLst>
          <pc:docMk/>
          <pc:sldMk cId="2230615516" sldId="307"/>
        </pc:sldMkLst>
        <pc:spChg chg="mod">
          <ac:chgData name="Ismail BERRADA" userId="73da661f-8bb3-4988-b405-b85d952bf1cf" providerId="ADAL" clId="{5FB0B7B4-2773-45FE-913F-77755349F0D5}" dt="2022-01-21T10:20:56.153" v="47" actId="403"/>
          <ac:spMkLst>
            <pc:docMk/>
            <pc:sldMk cId="2230615516" sldId="307"/>
            <ac:spMk id="107" creationId="{00000000-0000-0000-0000-000000000000}"/>
          </ac:spMkLst>
        </pc:spChg>
      </pc:sldChg>
      <pc:sldChg chg="modSp mod">
        <pc:chgData name="Ismail BERRADA" userId="73da661f-8bb3-4988-b405-b85d952bf1cf" providerId="ADAL" clId="{5FB0B7B4-2773-45FE-913F-77755349F0D5}" dt="2022-01-21T10:21:47.264" v="57" actId="20577"/>
        <pc:sldMkLst>
          <pc:docMk/>
          <pc:sldMk cId="1196650177" sldId="308"/>
        </pc:sldMkLst>
        <pc:spChg chg="mod">
          <ac:chgData name="Ismail BERRADA" userId="73da661f-8bb3-4988-b405-b85d952bf1cf" providerId="ADAL" clId="{5FB0B7B4-2773-45FE-913F-77755349F0D5}" dt="2022-01-21T10:21:47.264" v="57" actId="20577"/>
          <ac:spMkLst>
            <pc:docMk/>
            <pc:sldMk cId="1196650177" sldId="308"/>
            <ac:spMk id="107" creationId="{00000000-0000-0000-0000-000000000000}"/>
          </ac:spMkLst>
        </pc:spChg>
      </pc:sldChg>
      <pc:sldChg chg="modSp mod">
        <pc:chgData name="Ismail BERRADA" userId="73da661f-8bb3-4988-b405-b85d952bf1cf" providerId="ADAL" clId="{5FB0B7B4-2773-45FE-913F-77755349F0D5}" dt="2022-01-21T10:24:09.802" v="73" actId="5793"/>
        <pc:sldMkLst>
          <pc:docMk/>
          <pc:sldMk cId="2310037627" sldId="312"/>
        </pc:sldMkLst>
        <pc:spChg chg="mod">
          <ac:chgData name="Ismail BERRADA" userId="73da661f-8bb3-4988-b405-b85d952bf1cf" providerId="ADAL" clId="{5FB0B7B4-2773-45FE-913F-77755349F0D5}" dt="2022-01-21T10:24:09.802" v="73" actId="5793"/>
          <ac:spMkLst>
            <pc:docMk/>
            <pc:sldMk cId="2310037627" sldId="312"/>
            <ac:spMk id="2" creationId="{40B1252A-99DD-4E07-BBD8-A3D6DD679946}"/>
          </ac:spMkLst>
        </pc:spChg>
      </pc:sldChg>
      <pc:sldChg chg="modSp mod">
        <pc:chgData name="Ismail BERRADA" userId="73da661f-8bb3-4988-b405-b85d952bf1cf" providerId="ADAL" clId="{5FB0B7B4-2773-45FE-913F-77755349F0D5}" dt="2022-01-21T10:26:17.639" v="75" actId="20577"/>
        <pc:sldMkLst>
          <pc:docMk/>
          <pc:sldMk cId="884228083" sldId="313"/>
        </pc:sldMkLst>
        <pc:spChg chg="mod">
          <ac:chgData name="Ismail BERRADA" userId="73da661f-8bb3-4988-b405-b85d952bf1cf" providerId="ADAL" clId="{5FB0B7B4-2773-45FE-913F-77755349F0D5}" dt="2022-01-21T10:26:17.639" v="75" actId="20577"/>
          <ac:spMkLst>
            <pc:docMk/>
            <pc:sldMk cId="884228083" sldId="313"/>
            <ac:spMk id="7" creationId="{B323191A-86F1-42BE-A545-8DD1E81DFA16}"/>
          </ac:spMkLst>
        </pc:spChg>
      </pc:sldChg>
      <pc:sldChg chg="addSp modSp mod">
        <pc:chgData name="Ismail BERRADA" userId="73da661f-8bb3-4988-b405-b85d952bf1cf" providerId="ADAL" clId="{5FB0B7B4-2773-45FE-913F-77755349F0D5}" dt="2022-01-21T10:27:48.646" v="154" actId="20577"/>
        <pc:sldMkLst>
          <pc:docMk/>
          <pc:sldMk cId="2086489400" sldId="314"/>
        </pc:sldMkLst>
        <pc:spChg chg="mod">
          <ac:chgData name="Ismail BERRADA" userId="73da661f-8bb3-4988-b405-b85d952bf1cf" providerId="ADAL" clId="{5FB0B7B4-2773-45FE-913F-77755349F0D5}" dt="2022-01-21T10:26:42.285" v="77" actId="20577"/>
          <ac:spMkLst>
            <pc:docMk/>
            <pc:sldMk cId="2086489400" sldId="314"/>
            <ac:spMk id="2" creationId="{341B1402-8DFD-48E8-A38D-D06A3ECCB201}"/>
          </ac:spMkLst>
        </pc:spChg>
        <pc:spChg chg="add mod">
          <ac:chgData name="Ismail BERRADA" userId="73da661f-8bb3-4988-b405-b85d952bf1cf" providerId="ADAL" clId="{5FB0B7B4-2773-45FE-913F-77755349F0D5}" dt="2022-01-21T10:27:48.646" v="154" actId="20577"/>
          <ac:spMkLst>
            <pc:docMk/>
            <pc:sldMk cId="2086489400" sldId="314"/>
            <ac:spMk id="7" creationId="{716906B8-5A6D-4957-B60B-8A150B1A2148}"/>
          </ac:spMkLst>
        </pc:spChg>
      </pc:sldChg>
      <pc:sldChg chg="del">
        <pc:chgData name="Ismail BERRADA" userId="73da661f-8bb3-4988-b405-b85d952bf1cf" providerId="ADAL" clId="{5FB0B7B4-2773-45FE-913F-77755349F0D5}" dt="2022-01-21T10:18:55.479" v="40" actId="47"/>
        <pc:sldMkLst>
          <pc:docMk/>
          <pc:sldMk cId="4060891707" sldId="360"/>
        </pc:sldMkLst>
      </pc:sldChg>
      <pc:sldChg chg="addSp modSp mod modNotesTx">
        <pc:chgData name="Ismail BERRADA" userId="73da661f-8bb3-4988-b405-b85d952bf1cf" providerId="ADAL" clId="{5FB0B7B4-2773-45FE-913F-77755349F0D5}" dt="2022-01-21T10:54:57.778" v="471" actId="1076"/>
        <pc:sldMkLst>
          <pc:docMk/>
          <pc:sldMk cId="953989893" sldId="361"/>
        </pc:sldMkLst>
        <pc:spChg chg="mod">
          <ac:chgData name="Ismail BERRADA" userId="73da661f-8bb3-4988-b405-b85d952bf1cf" providerId="ADAL" clId="{5FB0B7B4-2773-45FE-913F-77755349F0D5}" dt="2022-01-21T10:54:50.747" v="468" actId="20577"/>
          <ac:spMkLst>
            <pc:docMk/>
            <pc:sldMk cId="953989893" sldId="361"/>
            <ac:spMk id="2" creationId="{7C465046-9CBB-4792-B026-6E0041D9B77E}"/>
          </ac:spMkLst>
        </pc:spChg>
        <pc:picChg chg="add mod">
          <ac:chgData name="Ismail BERRADA" userId="73da661f-8bb3-4988-b405-b85d952bf1cf" providerId="ADAL" clId="{5FB0B7B4-2773-45FE-913F-77755349F0D5}" dt="2022-01-21T10:54:57.778" v="471" actId="1076"/>
          <ac:picMkLst>
            <pc:docMk/>
            <pc:sldMk cId="953989893" sldId="361"/>
            <ac:picMk id="5" creationId="{0DF53F1D-5F91-4EB5-8E62-C6A795F6216C}"/>
          </ac:picMkLst>
        </pc:picChg>
      </pc:sldChg>
      <pc:sldChg chg="del">
        <pc:chgData name="Ismail BERRADA" userId="73da661f-8bb3-4988-b405-b85d952bf1cf" providerId="ADAL" clId="{5FB0B7B4-2773-45FE-913F-77755349F0D5}" dt="2022-01-21T10:53:52.172" v="462" actId="47"/>
        <pc:sldMkLst>
          <pc:docMk/>
          <pc:sldMk cId="2853089981" sldId="362"/>
        </pc:sldMkLst>
      </pc:sldChg>
      <pc:sldChg chg="modSp mod">
        <pc:chgData name="Ismail BERRADA" userId="73da661f-8bb3-4988-b405-b85d952bf1cf" providerId="ADAL" clId="{5FB0B7B4-2773-45FE-913F-77755349F0D5}" dt="2022-01-21T10:55:24.386" v="475" actId="255"/>
        <pc:sldMkLst>
          <pc:docMk/>
          <pc:sldMk cId="686739401" sldId="363"/>
        </pc:sldMkLst>
        <pc:spChg chg="mod">
          <ac:chgData name="Ismail BERRADA" userId="73da661f-8bb3-4988-b405-b85d952bf1cf" providerId="ADAL" clId="{5FB0B7B4-2773-45FE-913F-77755349F0D5}" dt="2022-01-21T10:55:24.386" v="475" actId="255"/>
          <ac:spMkLst>
            <pc:docMk/>
            <pc:sldMk cId="686739401" sldId="363"/>
            <ac:spMk id="107" creationId="{00000000-0000-0000-0000-000000000000}"/>
          </ac:spMkLst>
        </pc:spChg>
      </pc:sldChg>
      <pc:sldChg chg="del">
        <pc:chgData name="Ismail BERRADA" userId="73da661f-8bb3-4988-b405-b85d952bf1cf" providerId="ADAL" clId="{5FB0B7B4-2773-45FE-913F-77755349F0D5}" dt="2022-01-21T11:00:37.826" v="497" actId="47"/>
        <pc:sldMkLst>
          <pc:docMk/>
          <pc:sldMk cId="4194603803" sldId="366"/>
        </pc:sldMkLst>
      </pc:sldChg>
      <pc:sldChg chg="delSp modSp mod">
        <pc:chgData name="Ismail BERRADA" userId="73da661f-8bb3-4988-b405-b85d952bf1cf" providerId="ADAL" clId="{5FB0B7B4-2773-45FE-913F-77755349F0D5}" dt="2022-01-21T11:07:41.618" v="611" actId="1076"/>
        <pc:sldMkLst>
          <pc:docMk/>
          <pc:sldMk cId="2837035975" sldId="367"/>
        </pc:sldMkLst>
        <pc:spChg chg="del mod">
          <ac:chgData name="Ismail BERRADA" userId="73da661f-8bb3-4988-b405-b85d952bf1cf" providerId="ADAL" clId="{5FB0B7B4-2773-45FE-913F-77755349F0D5}" dt="2022-01-21T11:07:38.765" v="610" actId="478"/>
          <ac:spMkLst>
            <pc:docMk/>
            <pc:sldMk cId="2837035975" sldId="367"/>
            <ac:spMk id="4" creationId="{31BDD76E-5DB3-4430-97CC-86A858CB37A8}"/>
          </ac:spMkLst>
        </pc:spChg>
        <pc:spChg chg="mod">
          <ac:chgData name="Ismail BERRADA" userId="73da661f-8bb3-4988-b405-b85d952bf1cf" providerId="ADAL" clId="{5FB0B7B4-2773-45FE-913F-77755349F0D5}" dt="2022-01-21T11:07:17.891" v="609" actId="20577"/>
          <ac:spMkLst>
            <pc:docMk/>
            <pc:sldMk cId="2837035975" sldId="367"/>
            <ac:spMk id="107" creationId="{00000000-0000-0000-0000-000000000000}"/>
          </ac:spMkLst>
        </pc:spChg>
        <pc:picChg chg="mod">
          <ac:chgData name="Ismail BERRADA" userId="73da661f-8bb3-4988-b405-b85d952bf1cf" providerId="ADAL" clId="{5FB0B7B4-2773-45FE-913F-77755349F0D5}" dt="2022-01-21T11:07:41.618" v="611" actId="1076"/>
          <ac:picMkLst>
            <pc:docMk/>
            <pc:sldMk cId="2837035975" sldId="367"/>
            <ac:picMk id="3" creationId="{55B40B40-57BA-4450-9939-10D8D6ADAA3F}"/>
          </ac:picMkLst>
        </pc:picChg>
      </pc:sldChg>
      <pc:sldChg chg="delSp modSp mod">
        <pc:chgData name="Ismail BERRADA" userId="73da661f-8bb3-4988-b405-b85d952bf1cf" providerId="ADAL" clId="{5FB0B7B4-2773-45FE-913F-77755349F0D5}" dt="2022-01-21T11:09:28.670" v="626"/>
        <pc:sldMkLst>
          <pc:docMk/>
          <pc:sldMk cId="319108059" sldId="368"/>
        </pc:sldMkLst>
        <pc:spChg chg="del mod">
          <ac:chgData name="Ismail BERRADA" userId="73da661f-8bb3-4988-b405-b85d952bf1cf" providerId="ADAL" clId="{5FB0B7B4-2773-45FE-913F-77755349F0D5}" dt="2022-01-21T11:09:28.670" v="626"/>
          <ac:spMkLst>
            <pc:docMk/>
            <pc:sldMk cId="319108059" sldId="368"/>
            <ac:spMk id="4" creationId="{31BDD76E-5DB3-4430-97CC-86A858CB37A8}"/>
          </ac:spMkLst>
        </pc:spChg>
        <pc:spChg chg="mod">
          <ac:chgData name="Ismail BERRADA" userId="73da661f-8bb3-4988-b405-b85d952bf1cf" providerId="ADAL" clId="{5FB0B7B4-2773-45FE-913F-77755349F0D5}" dt="2022-01-21T11:09:23.712" v="623" actId="5793"/>
          <ac:spMkLst>
            <pc:docMk/>
            <pc:sldMk cId="319108059" sldId="368"/>
            <ac:spMk id="107" creationId="{00000000-0000-0000-0000-000000000000}"/>
          </ac:spMkLst>
        </pc:spChg>
        <pc:picChg chg="mod">
          <ac:chgData name="Ismail BERRADA" userId="73da661f-8bb3-4988-b405-b85d952bf1cf" providerId="ADAL" clId="{5FB0B7B4-2773-45FE-913F-77755349F0D5}" dt="2022-01-21T11:09:28.081" v="624" actId="1076"/>
          <ac:picMkLst>
            <pc:docMk/>
            <pc:sldMk cId="319108059" sldId="368"/>
            <ac:picMk id="5" creationId="{95AC47C6-AF3F-49B0-A64D-9A5EB0AA8256}"/>
          </ac:picMkLst>
        </pc:picChg>
      </pc:sldChg>
      <pc:sldChg chg="modSp mod">
        <pc:chgData name="Ismail BERRADA" userId="73da661f-8bb3-4988-b405-b85d952bf1cf" providerId="ADAL" clId="{5FB0B7B4-2773-45FE-913F-77755349F0D5}" dt="2022-01-21T11:10:00.190" v="632" actId="403"/>
        <pc:sldMkLst>
          <pc:docMk/>
          <pc:sldMk cId="2888613112" sldId="369"/>
        </pc:sldMkLst>
        <pc:spChg chg="mod">
          <ac:chgData name="Ismail BERRADA" userId="73da661f-8bb3-4988-b405-b85d952bf1cf" providerId="ADAL" clId="{5FB0B7B4-2773-45FE-913F-77755349F0D5}" dt="2022-01-21T11:09:56.257" v="631" actId="1076"/>
          <ac:spMkLst>
            <pc:docMk/>
            <pc:sldMk cId="2888613112" sldId="369"/>
            <ac:spMk id="4" creationId="{31BDD76E-5DB3-4430-97CC-86A858CB37A8}"/>
          </ac:spMkLst>
        </pc:spChg>
        <pc:spChg chg="mod">
          <ac:chgData name="Ismail BERRADA" userId="73da661f-8bb3-4988-b405-b85d952bf1cf" providerId="ADAL" clId="{5FB0B7B4-2773-45FE-913F-77755349F0D5}" dt="2022-01-21T11:10:00.190" v="632" actId="403"/>
          <ac:spMkLst>
            <pc:docMk/>
            <pc:sldMk cId="2888613112" sldId="369"/>
            <ac:spMk id="107" creationId="{00000000-0000-0000-0000-000000000000}"/>
          </ac:spMkLst>
        </pc:spChg>
      </pc:sldChg>
      <pc:sldChg chg="modSp mod">
        <pc:chgData name="Ismail BERRADA" userId="73da661f-8bb3-4988-b405-b85d952bf1cf" providerId="ADAL" clId="{5FB0B7B4-2773-45FE-913F-77755349F0D5}" dt="2022-01-21T11:09:41.128" v="628" actId="5793"/>
        <pc:sldMkLst>
          <pc:docMk/>
          <pc:sldMk cId="1023743280" sldId="370"/>
        </pc:sldMkLst>
        <pc:spChg chg="mod">
          <ac:chgData name="Ismail BERRADA" userId="73da661f-8bb3-4988-b405-b85d952bf1cf" providerId="ADAL" clId="{5FB0B7B4-2773-45FE-913F-77755349F0D5}" dt="2022-01-21T11:09:41.128" v="628" actId="5793"/>
          <ac:spMkLst>
            <pc:docMk/>
            <pc:sldMk cId="1023743280" sldId="370"/>
            <ac:spMk id="107" creationId="{00000000-0000-0000-0000-000000000000}"/>
          </ac:spMkLst>
        </pc:spChg>
      </pc:sldChg>
      <pc:sldChg chg="modSp mod">
        <pc:chgData name="Ismail BERRADA" userId="73da661f-8bb3-4988-b405-b85d952bf1cf" providerId="ADAL" clId="{5FB0B7B4-2773-45FE-913F-77755349F0D5}" dt="2022-01-21T11:10:08.084" v="633" actId="403"/>
        <pc:sldMkLst>
          <pc:docMk/>
          <pc:sldMk cId="1203709247" sldId="371"/>
        </pc:sldMkLst>
        <pc:spChg chg="mod">
          <ac:chgData name="Ismail BERRADA" userId="73da661f-8bb3-4988-b405-b85d952bf1cf" providerId="ADAL" clId="{5FB0B7B4-2773-45FE-913F-77755349F0D5}" dt="2022-01-21T11:10:08.084" v="633" actId="403"/>
          <ac:spMkLst>
            <pc:docMk/>
            <pc:sldMk cId="1203709247" sldId="371"/>
            <ac:spMk id="107" creationId="{00000000-0000-0000-0000-000000000000}"/>
          </ac:spMkLst>
        </pc:spChg>
      </pc:sldChg>
      <pc:sldChg chg="modSp mod">
        <pc:chgData name="Ismail BERRADA" userId="73da661f-8bb3-4988-b405-b85d952bf1cf" providerId="ADAL" clId="{5FB0B7B4-2773-45FE-913F-77755349F0D5}" dt="2022-01-21T10:55:11.931" v="473" actId="1076"/>
        <pc:sldMkLst>
          <pc:docMk/>
          <pc:sldMk cId="2901606556" sldId="372"/>
        </pc:sldMkLst>
        <pc:spChg chg="mod">
          <ac:chgData name="Ismail BERRADA" userId="73da661f-8bb3-4988-b405-b85d952bf1cf" providerId="ADAL" clId="{5FB0B7B4-2773-45FE-913F-77755349F0D5}" dt="2022-01-21T10:55:09.315" v="472" actId="404"/>
          <ac:spMkLst>
            <pc:docMk/>
            <pc:sldMk cId="2901606556" sldId="372"/>
            <ac:spMk id="107" creationId="{00000000-0000-0000-0000-000000000000}"/>
          </ac:spMkLst>
        </pc:spChg>
        <pc:picChg chg="mod">
          <ac:chgData name="Ismail BERRADA" userId="73da661f-8bb3-4988-b405-b85d952bf1cf" providerId="ADAL" clId="{5FB0B7B4-2773-45FE-913F-77755349F0D5}" dt="2022-01-21T10:55:11.931" v="473" actId="1076"/>
          <ac:picMkLst>
            <pc:docMk/>
            <pc:sldMk cId="2901606556" sldId="372"/>
            <ac:picMk id="4" creationId="{B8C07B07-FDE4-45E7-B62F-56DCE99C0734}"/>
          </ac:picMkLst>
        </pc:picChg>
      </pc:sldChg>
      <pc:sldChg chg="del">
        <pc:chgData name="Ismail BERRADA" userId="73da661f-8bb3-4988-b405-b85d952bf1cf" providerId="ADAL" clId="{5FB0B7B4-2773-45FE-913F-77755349F0D5}" dt="2022-01-21T10:11:40.232" v="7" actId="47"/>
        <pc:sldMkLst>
          <pc:docMk/>
          <pc:sldMk cId="1738937210" sldId="373"/>
        </pc:sldMkLst>
      </pc:sldChg>
      <pc:sldChg chg="del">
        <pc:chgData name="Ismail BERRADA" userId="73da661f-8bb3-4988-b405-b85d952bf1cf" providerId="ADAL" clId="{5FB0B7B4-2773-45FE-913F-77755349F0D5}" dt="2022-01-21T10:11:40.664" v="9" actId="47"/>
        <pc:sldMkLst>
          <pc:docMk/>
          <pc:sldMk cId="650593212" sldId="374"/>
        </pc:sldMkLst>
      </pc:sldChg>
      <pc:sldChg chg="del">
        <pc:chgData name="Ismail BERRADA" userId="73da661f-8bb3-4988-b405-b85d952bf1cf" providerId="ADAL" clId="{5FB0B7B4-2773-45FE-913F-77755349F0D5}" dt="2022-01-21T10:11:41.114" v="11" actId="47"/>
        <pc:sldMkLst>
          <pc:docMk/>
          <pc:sldMk cId="519918765" sldId="375"/>
        </pc:sldMkLst>
      </pc:sldChg>
      <pc:sldChg chg="del">
        <pc:chgData name="Ismail BERRADA" userId="73da661f-8bb3-4988-b405-b85d952bf1cf" providerId="ADAL" clId="{5FB0B7B4-2773-45FE-913F-77755349F0D5}" dt="2022-01-21T10:11:42.506" v="14" actId="47"/>
        <pc:sldMkLst>
          <pc:docMk/>
          <pc:sldMk cId="523732107" sldId="376"/>
        </pc:sldMkLst>
      </pc:sldChg>
      <pc:sldChg chg="del">
        <pc:chgData name="Ismail BERRADA" userId="73da661f-8bb3-4988-b405-b85d952bf1cf" providerId="ADAL" clId="{5FB0B7B4-2773-45FE-913F-77755349F0D5}" dt="2022-01-21T10:11:53.938" v="25" actId="47"/>
        <pc:sldMkLst>
          <pc:docMk/>
          <pc:sldMk cId="3384598438" sldId="377"/>
        </pc:sldMkLst>
      </pc:sldChg>
      <pc:sldChg chg="del">
        <pc:chgData name="Ismail BERRADA" userId="73da661f-8bb3-4988-b405-b85d952bf1cf" providerId="ADAL" clId="{5FB0B7B4-2773-45FE-913F-77755349F0D5}" dt="2022-01-21T10:11:49.899" v="21" actId="47"/>
        <pc:sldMkLst>
          <pc:docMk/>
          <pc:sldMk cId="3890702135" sldId="378"/>
        </pc:sldMkLst>
      </pc:sldChg>
      <pc:sldChg chg="del">
        <pc:chgData name="Ismail BERRADA" userId="73da661f-8bb3-4988-b405-b85d952bf1cf" providerId="ADAL" clId="{5FB0B7B4-2773-45FE-913F-77755349F0D5}" dt="2022-01-21T10:11:56.297" v="28" actId="47"/>
        <pc:sldMkLst>
          <pc:docMk/>
          <pc:sldMk cId="2271731079" sldId="379"/>
        </pc:sldMkLst>
      </pc:sldChg>
      <pc:sldChg chg="del">
        <pc:chgData name="Ismail BERRADA" userId="73da661f-8bb3-4988-b405-b85d952bf1cf" providerId="ADAL" clId="{5FB0B7B4-2773-45FE-913F-77755349F0D5}" dt="2022-01-21T10:11:56.558" v="29" actId="47"/>
        <pc:sldMkLst>
          <pc:docMk/>
          <pc:sldMk cId="837333699" sldId="380"/>
        </pc:sldMkLst>
      </pc:sldChg>
      <pc:sldChg chg="del">
        <pc:chgData name="Ismail BERRADA" userId="73da661f-8bb3-4988-b405-b85d952bf1cf" providerId="ADAL" clId="{5FB0B7B4-2773-45FE-913F-77755349F0D5}" dt="2022-01-21T10:11:56.868" v="30" actId="47"/>
        <pc:sldMkLst>
          <pc:docMk/>
          <pc:sldMk cId="1284021219" sldId="381"/>
        </pc:sldMkLst>
      </pc:sldChg>
      <pc:sldChg chg="del">
        <pc:chgData name="Ismail BERRADA" userId="73da661f-8bb3-4988-b405-b85d952bf1cf" providerId="ADAL" clId="{5FB0B7B4-2773-45FE-913F-77755349F0D5}" dt="2022-01-21T10:11:57.815" v="32" actId="47"/>
        <pc:sldMkLst>
          <pc:docMk/>
          <pc:sldMk cId="2092023690" sldId="382"/>
        </pc:sldMkLst>
      </pc:sldChg>
      <pc:sldChg chg="del">
        <pc:chgData name="Ismail BERRADA" userId="73da661f-8bb3-4988-b405-b85d952bf1cf" providerId="ADAL" clId="{5FB0B7B4-2773-45FE-913F-77755349F0D5}" dt="2022-01-21T10:12:10.815" v="33" actId="47"/>
        <pc:sldMkLst>
          <pc:docMk/>
          <pc:sldMk cId="4191443361" sldId="383"/>
        </pc:sldMkLst>
      </pc:sldChg>
      <pc:sldChg chg="modSp mod">
        <pc:chgData name="Ismail BERRADA" userId="73da661f-8bb3-4988-b405-b85d952bf1cf" providerId="ADAL" clId="{5FB0B7B4-2773-45FE-913F-77755349F0D5}" dt="2022-01-21T10:13:38.619" v="38" actId="6549"/>
        <pc:sldMkLst>
          <pc:docMk/>
          <pc:sldMk cId="0" sldId="384"/>
        </pc:sldMkLst>
        <pc:spChg chg="mod">
          <ac:chgData name="Ismail BERRADA" userId="73da661f-8bb3-4988-b405-b85d952bf1cf" providerId="ADAL" clId="{5FB0B7B4-2773-45FE-913F-77755349F0D5}" dt="2022-01-21T10:13:38.619" v="38" actId="6549"/>
          <ac:spMkLst>
            <pc:docMk/>
            <pc:sldMk cId="0" sldId="384"/>
            <ac:spMk id="92" creationId="{00000000-0000-0000-0000-000000000000}"/>
          </ac:spMkLst>
        </pc:spChg>
        <pc:spChg chg="mod">
          <ac:chgData name="Ismail BERRADA" userId="73da661f-8bb3-4988-b405-b85d952bf1cf" providerId="ADAL" clId="{5FB0B7B4-2773-45FE-913F-77755349F0D5}" dt="2022-01-21T09:30:26.917" v="3" actId="20577"/>
          <ac:spMkLst>
            <pc:docMk/>
            <pc:sldMk cId="0" sldId="384"/>
            <ac:spMk id="93" creationId="{00000000-0000-0000-0000-000000000000}"/>
          </ac:spMkLst>
        </pc:spChg>
      </pc:sldChg>
      <pc:sldChg chg="modSp mod">
        <pc:chgData name="Ismail BERRADA" userId="73da661f-8bb3-4988-b405-b85d952bf1cf" providerId="ADAL" clId="{5FB0B7B4-2773-45FE-913F-77755349F0D5}" dt="2022-01-21T10:19:17.851" v="41" actId="403"/>
        <pc:sldMkLst>
          <pc:docMk/>
          <pc:sldMk cId="0" sldId="385"/>
        </pc:sldMkLst>
        <pc:spChg chg="mod">
          <ac:chgData name="Ismail BERRADA" userId="73da661f-8bb3-4988-b405-b85d952bf1cf" providerId="ADAL" clId="{5FB0B7B4-2773-45FE-913F-77755349F0D5}" dt="2022-01-21T10:12:51.628" v="34" actId="6549"/>
          <ac:spMkLst>
            <pc:docMk/>
            <pc:sldMk cId="0" sldId="385"/>
            <ac:spMk id="106" creationId="{00000000-0000-0000-0000-000000000000}"/>
          </ac:spMkLst>
        </pc:spChg>
        <pc:spChg chg="mod">
          <ac:chgData name="Ismail BERRADA" userId="73da661f-8bb3-4988-b405-b85d952bf1cf" providerId="ADAL" clId="{5FB0B7B4-2773-45FE-913F-77755349F0D5}" dt="2022-01-21T10:19:17.851" v="41" actId="403"/>
          <ac:spMkLst>
            <pc:docMk/>
            <pc:sldMk cId="0" sldId="385"/>
            <ac:spMk id="107" creationId="{00000000-0000-0000-0000-000000000000}"/>
          </ac:spMkLst>
        </pc:spChg>
      </pc:sldChg>
      <pc:sldChg chg="modSp mod">
        <pc:chgData name="Ismail BERRADA" userId="73da661f-8bb3-4988-b405-b85d952bf1cf" providerId="ADAL" clId="{5FB0B7B4-2773-45FE-913F-77755349F0D5}" dt="2022-01-21T10:19:27.230" v="42" actId="403"/>
        <pc:sldMkLst>
          <pc:docMk/>
          <pc:sldMk cId="406486670" sldId="386"/>
        </pc:sldMkLst>
        <pc:spChg chg="mod">
          <ac:chgData name="Ismail BERRADA" userId="73da661f-8bb3-4988-b405-b85d952bf1cf" providerId="ADAL" clId="{5FB0B7B4-2773-45FE-913F-77755349F0D5}" dt="2022-01-21T10:19:27.230" v="42" actId="403"/>
          <ac:spMkLst>
            <pc:docMk/>
            <pc:sldMk cId="406486670" sldId="386"/>
            <ac:spMk id="107" creationId="{00000000-0000-0000-0000-000000000000}"/>
          </ac:spMkLst>
        </pc:spChg>
      </pc:sldChg>
      <pc:sldChg chg="modSp mod">
        <pc:chgData name="Ismail BERRADA" userId="73da661f-8bb3-4988-b405-b85d952bf1cf" providerId="ADAL" clId="{5FB0B7B4-2773-45FE-913F-77755349F0D5}" dt="2022-01-21T10:19:34.307" v="43" actId="403"/>
        <pc:sldMkLst>
          <pc:docMk/>
          <pc:sldMk cId="3477802897" sldId="387"/>
        </pc:sldMkLst>
        <pc:spChg chg="mod">
          <ac:chgData name="Ismail BERRADA" userId="73da661f-8bb3-4988-b405-b85d952bf1cf" providerId="ADAL" clId="{5FB0B7B4-2773-45FE-913F-77755349F0D5}" dt="2022-01-21T10:12:59.787" v="35" actId="6549"/>
          <ac:spMkLst>
            <pc:docMk/>
            <pc:sldMk cId="3477802897" sldId="387"/>
            <ac:spMk id="106" creationId="{00000000-0000-0000-0000-000000000000}"/>
          </ac:spMkLst>
        </pc:spChg>
        <pc:spChg chg="mod">
          <ac:chgData name="Ismail BERRADA" userId="73da661f-8bb3-4988-b405-b85d952bf1cf" providerId="ADAL" clId="{5FB0B7B4-2773-45FE-913F-77755349F0D5}" dt="2022-01-21T10:19:34.307" v="43" actId="403"/>
          <ac:spMkLst>
            <pc:docMk/>
            <pc:sldMk cId="3477802897" sldId="387"/>
            <ac:spMk id="107" creationId="{00000000-0000-0000-0000-000000000000}"/>
          </ac:spMkLst>
        </pc:spChg>
      </pc:sldChg>
      <pc:sldChg chg="modSp mod">
        <pc:chgData name="Ismail BERRADA" userId="73da661f-8bb3-4988-b405-b85d952bf1cf" providerId="ADAL" clId="{5FB0B7B4-2773-45FE-913F-77755349F0D5}" dt="2022-01-21T10:19:48.790" v="45" actId="1076"/>
        <pc:sldMkLst>
          <pc:docMk/>
          <pc:sldMk cId="2787807400" sldId="388"/>
        </pc:sldMkLst>
        <pc:spChg chg="mod">
          <ac:chgData name="Ismail BERRADA" userId="73da661f-8bb3-4988-b405-b85d952bf1cf" providerId="ADAL" clId="{5FB0B7B4-2773-45FE-913F-77755349F0D5}" dt="2022-01-21T10:13:05.417" v="36" actId="6549"/>
          <ac:spMkLst>
            <pc:docMk/>
            <pc:sldMk cId="2787807400" sldId="388"/>
            <ac:spMk id="106" creationId="{00000000-0000-0000-0000-000000000000}"/>
          </ac:spMkLst>
        </pc:spChg>
        <pc:spChg chg="mod">
          <ac:chgData name="Ismail BERRADA" userId="73da661f-8bb3-4988-b405-b85d952bf1cf" providerId="ADAL" clId="{5FB0B7B4-2773-45FE-913F-77755349F0D5}" dt="2022-01-21T10:19:40.373" v="44" actId="403"/>
          <ac:spMkLst>
            <pc:docMk/>
            <pc:sldMk cId="2787807400" sldId="388"/>
            <ac:spMk id="107" creationId="{00000000-0000-0000-0000-000000000000}"/>
          </ac:spMkLst>
        </pc:spChg>
        <pc:picChg chg="mod">
          <ac:chgData name="Ismail BERRADA" userId="73da661f-8bb3-4988-b405-b85d952bf1cf" providerId="ADAL" clId="{5FB0B7B4-2773-45FE-913F-77755349F0D5}" dt="2022-01-21T10:19:48.790" v="45" actId="1076"/>
          <ac:picMkLst>
            <pc:docMk/>
            <pc:sldMk cId="2787807400" sldId="388"/>
            <ac:picMk id="4" creationId="{CF0F9A5D-82A7-4383-8DAB-15E07D7BB47D}"/>
          </ac:picMkLst>
        </pc:picChg>
      </pc:sldChg>
      <pc:sldChg chg="modSp mod">
        <pc:chgData name="Ismail BERRADA" userId="73da661f-8bb3-4988-b405-b85d952bf1cf" providerId="ADAL" clId="{5FB0B7B4-2773-45FE-913F-77755349F0D5}" dt="2022-01-21T10:19:53.864" v="46" actId="403"/>
        <pc:sldMkLst>
          <pc:docMk/>
          <pc:sldMk cId="3314976093" sldId="389"/>
        </pc:sldMkLst>
        <pc:spChg chg="mod">
          <ac:chgData name="Ismail BERRADA" userId="73da661f-8bb3-4988-b405-b85d952bf1cf" providerId="ADAL" clId="{5FB0B7B4-2773-45FE-913F-77755349F0D5}" dt="2022-01-21T10:13:10.363" v="37" actId="6549"/>
          <ac:spMkLst>
            <pc:docMk/>
            <pc:sldMk cId="3314976093" sldId="389"/>
            <ac:spMk id="106" creationId="{00000000-0000-0000-0000-000000000000}"/>
          </ac:spMkLst>
        </pc:spChg>
        <pc:spChg chg="mod">
          <ac:chgData name="Ismail BERRADA" userId="73da661f-8bb3-4988-b405-b85d952bf1cf" providerId="ADAL" clId="{5FB0B7B4-2773-45FE-913F-77755349F0D5}" dt="2022-01-21T10:19:53.864" v="46" actId="403"/>
          <ac:spMkLst>
            <pc:docMk/>
            <pc:sldMk cId="3314976093" sldId="389"/>
            <ac:spMk id="107" creationId="{00000000-0000-0000-0000-000000000000}"/>
          </ac:spMkLst>
        </pc:spChg>
      </pc:sldChg>
      <pc:sldChg chg="del">
        <pc:chgData name="Ismail BERRADA" userId="73da661f-8bb3-4988-b405-b85d952bf1cf" providerId="ADAL" clId="{5FB0B7B4-2773-45FE-913F-77755349F0D5}" dt="2022-01-21T10:11:47.362" v="18" actId="47"/>
        <pc:sldMkLst>
          <pc:docMk/>
          <pc:sldMk cId="547964783" sldId="390"/>
        </pc:sldMkLst>
      </pc:sldChg>
      <pc:sldChg chg="del">
        <pc:chgData name="Ismail BERRADA" userId="73da661f-8bb3-4988-b405-b85d952bf1cf" providerId="ADAL" clId="{5FB0B7B4-2773-45FE-913F-77755349F0D5}" dt="2022-01-21T10:11:48.729" v="19" actId="47"/>
        <pc:sldMkLst>
          <pc:docMk/>
          <pc:sldMk cId="2663796974" sldId="391"/>
        </pc:sldMkLst>
      </pc:sldChg>
      <pc:sldChg chg="del">
        <pc:chgData name="Ismail BERRADA" userId="73da661f-8bb3-4988-b405-b85d952bf1cf" providerId="ADAL" clId="{5FB0B7B4-2773-45FE-913F-77755349F0D5}" dt="2022-01-21T10:11:49.256" v="20" actId="47"/>
        <pc:sldMkLst>
          <pc:docMk/>
          <pc:sldMk cId="832254365" sldId="393"/>
        </pc:sldMkLst>
      </pc:sldChg>
      <pc:sldChg chg="del">
        <pc:chgData name="Ismail BERRADA" userId="73da661f-8bb3-4988-b405-b85d952bf1cf" providerId="ADAL" clId="{5FB0B7B4-2773-45FE-913F-77755349F0D5}" dt="2022-01-21T10:11:51.543" v="22" actId="47"/>
        <pc:sldMkLst>
          <pc:docMk/>
          <pc:sldMk cId="4159277697" sldId="394"/>
        </pc:sldMkLst>
      </pc:sldChg>
      <pc:sldChg chg="del">
        <pc:chgData name="Ismail BERRADA" userId="73da661f-8bb3-4988-b405-b85d952bf1cf" providerId="ADAL" clId="{5FB0B7B4-2773-45FE-913F-77755349F0D5}" dt="2022-01-21T10:11:53.045" v="23" actId="47"/>
        <pc:sldMkLst>
          <pc:docMk/>
          <pc:sldMk cId="2446791381" sldId="395"/>
        </pc:sldMkLst>
      </pc:sldChg>
      <pc:sldChg chg="del">
        <pc:chgData name="Ismail BERRADA" userId="73da661f-8bb3-4988-b405-b85d952bf1cf" providerId="ADAL" clId="{5FB0B7B4-2773-45FE-913F-77755349F0D5}" dt="2022-01-21T10:11:53.467" v="24" actId="47"/>
        <pc:sldMkLst>
          <pc:docMk/>
          <pc:sldMk cId="1063986252" sldId="396"/>
        </pc:sldMkLst>
      </pc:sldChg>
      <pc:sldChg chg="del">
        <pc:chgData name="Ismail BERRADA" userId="73da661f-8bb3-4988-b405-b85d952bf1cf" providerId="ADAL" clId="{5FB0B7B4-2773-45FE-913F-77755349F0D5}" dt="2022-01-21T10:11:40.024" v="6" actId="47"/>
        <pc:sldMkLst>
          <pc:docMk/>
          <pc:sldMk cId="3391547178" sldId="397"/>
        </pc:sldMkLst>
      </pc:sldChg>
      <pc:sldChg chg="del">
        <pc:chgData name="Ismail BERRADA" userId="73da661f-8bb3-4988-b405-b85d952bf1cf" providerId="ADAL" clId="{5FB0B7B4-2773-45FE-913F-77755349F0D5}" dt="2022-01-21T10:11:40.453" v="8" actId="47"/>
        <pc:sldMkLst>
          <pc:docMk/>
          <pc:sldMk cId="3223078996" sldId="398"/>
        </pc:sldMkLst>
      </pc:sldChg>
      <pc:sldChg chg="del">
        <pc:chgData name="Ismail BERRADA" userId="73da661f-8bb3-4988-b405-b85d952bf1cf" providerId="ADAL" clId="{5FB0B7B4-2773-45FE-913F-77755349F0D5}" dt="2022-01-21T10:11:41.405" v="12" actId="47"/>
        <pc:sldMkLst>
          <pc:docMk/>
          <pc:sldMk cId="8875425" sldId="402"/>
        </pc:sldMkLst>
      </pc:sldChg>
      <pc:sldChg chg="del">
        <pc:chgData name="Ismail BERRADA" userId="73da661f-8bb3-4988-b405-b85d952bf1cf" providerId="ADAL" clId="{5FB0B7B4-2773-45FE-913F-77755349F0D5}" dt="2022-01-21T10:11:41.702" v="13" actId="47"/>
        <pc:sldMkLst>
          <pc:docMk/>
          <pc:sldMk cId="4121350961" sldId="403"/>
        </pc:sldMkLst>
      </pc:sldChg>
      <pc:sldChg chg="del">
        <pc:chgData name="Ismail BERRADA" userId="73da661f-8bb3-4988-b405-b85d952bf1cf" providerId="ADAL" clId="{5FB0B7B4-2773-45FE-913F-77755349F0D5}" dt="2022-01-21T10:11:43.436" v="15" actId="47"/>
        <pc:sldMkLst>
          <pc:docMk/>
          <pc:sldMk cId="2685515536" sldId="405"/>
        </pc:sldMkLst>
      </pc:sldChg>
      <pc:sldChg chg="del">
        <pc:chgData name="Ismail BERRADA" userId="73da661f-8bb3-4988-b405-b85d952bf1cf" providerId="ADAL" clId="{5FB0B7B4-2773-45FE-913F-77755349F0D5}" dt="2022-01-21T10:11:44.683" v="17" actId="47"/>
        <pc:sldMkLst>
          <pc:docMk/>
          <pc:sldMk cId="2322386534" sldId="406"/>
        </pc:sldMkLst>
      </pc:sldChg>
      <pc:sldChg chg="del">
        <pc:chgData name="Ismail BERRADA" userId="73da661f-8bb3-4988-b405-b85d952bf1cf" providerId="ADAL" clId="{5FB0B7B4-2773-45FE-913F-77755349F0D5}" dt="2022-01-21T10:11:57.454" v="31" actId="47"/>
        <pc:sldMkLst>
          <pc:docMk/>
          <pc:sldMk cId="3009575080" sldId="407"/>
        </pc:sldMkLst>
      </pc:sldChg>
    </pc:docChg>
  </pc:docChgLst>
  <pc:docChgLst>
    <pc:chgData name="Ismail BERRADA" userId="73da661f-8bb3-4988-b405-b85d952bf1cf" providerId="ADAL" clId="{C70557F1-A447-45EB-9474-03A96F8615F1}"/>
    <pc:docChg chg="undo redo custSel addSld delSld modSld">
      <pc:chgData name="Ismail BERRADA" userId="73da661f-8bb3-4988-b405-b85d952bf1cf" providerId="ADAL" clId="{C70557F1-A447-45EB-9474-03A96F8615F1}" dt="2022-01-19T14:33:17.520" v="514" actId="20577"/>
      <pc:docMkLst>
        <pc:docMk/>
      </pc:docMkLst>
      <pc:sldChg chg="modSp mod">
        <pc:chgData name="Ismail BERRADA" userId="73da661f-8bb3-4988-b405-b85d952bf1cf" providerId="ADAL" clId="{C70557F1-A447-45EB-9474-03A96F8615F1}" dt="2022-01-19T14:30:23.586" v="497" actId="313"/>
        <pc:sldMkLst>
          <pc:docMk/>
          <pc:sldMk cId="817527574" sldId="295"/>
        </pc:sldMkLst>
        <pc:spChg chg="mod">
          <ac:chgData name="Ismail BERRADA" userId="73da661f-8bb3-4988-b405-b85d952bf1cf" providerId="ADAL" clId="{C70557F1-A447-45EB-9474-03A96F8615F1}" dt="2022-01-19T14:30:23.586" v="497" actId="313"/>
          <ac:spMkLst>
            <pc:docMk/>
            <pc:sldMk cId="817527574" sldId="295"/>
            <ac:spMk id="107" creationId="{00000000-0000-0000-0000-000000000000}"/>
          </ac:spMkLst>
        </pc:spChg>
      </pc:sldChg>
      <pc:sldChg chg="addSp modSp mod">
        <pc:chgData name="Ismail BERRADA" userId="73da661f-8bb3-4988-b405-b85d952bf1cf" providerId="ADAL" clId="{C70557F1-A447-45EB-9474-03A96F8615F1}" dt="2022-01-19T14:23:20.887" v="496" actId="1076"/>
        <pc:sldMkLst>
          <pc:docMk/>
          <pc:sldMk cId="2244642610" sldId="298"/>
        </pc:sldMkLst>
        <pc:spChg chg="mod">
          <ac:chgData name="Ismail BERRADA" userId="73da661f-8bb3-4988-b405-b85d952bf1cf" providerId="ADAL" clId="{C70557F1-A447-45EB-9474-03A96F8615F1}" dt="2022-01-19T14:00:53.840" v="169" actId="20577"/>
          <ac:spMkLst>
            <pc:docMk/>
            <pc:sldMk cId="2244642610" sldId="298"/>
            <ac:spMk id="107" creationId="{00000000-0000-0000-0000-000000000000}"/>
          </ac:spMkLst>
        </pc:spChg>
        <pc:picChg chg="add mod">
          <ac:chgData name="Ismail BERRADA" userId="73da661f-8bb3-4988-b405-b85d952bf1cf" providerId="ADAL" clId="{C70557F1-A447-45EB-9474-03A96F8615F1}" dt="2022-01-19T14:23:20.887" v="496" actId="1076"/>
          <ac:picMkLst>
            <pc:docMk/>
            <pc:sldMk cId="2244642610" sldId="298"/>
            <ac:picMk id="5" creationId="{58E50F21-BED8-4160-9B7D-F87D510B83B4}"/>
          </ac:picMkLst>
        </pc:picChg>
      </pc:sldChg>
      <pc:sldChg chg="modSp mod">
        <pc:chgData name="Ismail BERRADA" userId="73da661f-8bb3-4988-b405-b85d952bf1cf" providerId="ADAL" clId="{C70557F1-A447-45EB-9474-03A96F8615F1}" dt="2022-01-19T13:50:22.995" v="87" actId="1076"/>
        <pc:sldMkLst>
          <pc:docMk/>
          <pc:sldMk cId="519918765" sldId="375"/>
        </pc:sldMkLst>
        <pc:picChg chg="mod">
          <ac:chgData name="Ismail BERRADA" userId="73da661f-8bb3-4988-b405-b85d952bf1cf" providerId="ADAL" clId="{C70557F1-A447-45EB-9474-03A96F8615F1}" dt="2022-01-19T13:50:22.995" v="87" actId="1076"/>
          <ac:picMkLst>
            <pc:docMk/>
            <pc:sldMk cId="519918765" sldId="375"/>
            <ac:picMk id="6" creationId="{A6664E8D-4BA9-4F9E-967F-D314034D8C26}"/>
          </ac:picMkLst>
        </pc:picChg>
      </pc:sldChg>
      <pc:sldChg chg="addSp delSp modSp mod">
        <pc:chgData name="Ismail BERRADA" userId="73da661f-8bb3-4988-b405-b85d952bf1cf" providerId="ADAL" clId="{C70557F1-A447-45EB-9474-03A96F8615F1}" dt="2022-01-19T14:22:57.976" v="494" actId="313"/>
        <pc:sldMkLst>
          <pc:docMk/>
          <pc:sldMk cId="523732107" sldId="376"/>
        </pc:sldMkLst>
        <pc:spChg chg="del">
          <ac:chgData name="Ismail BERRADA" userId="73da661f-8bb3-4988-b405-b85d952bf1cf" providerId="ADAL" clId="{C70557F1-A447-45EB-9474-03A96F8615F1}" dt="2022-01-19T14:19:43.461" v="307" actId="478"/>
          <ac:spMkLst>
            <pc:docMk/>
            <pc:sldMk cId="523732107" sldId="376"/>
            <ac:spMk id="6" creationId="{A4D41DCC-04F9-4168-9203-4E4ABF18DE81}"/>
          </ac:spMkLst>
        </pc:spChg>
        <pc:spChg chg="del">
          <ac:chgData name="Ismail BERRADA" userId="73da661f-8bb3-4988-b405-b85d952bf1cf" providerId="ADAL" clId="{C70557F1-A447-45EB-9474-03A96F8615F1}" dt="2022-01-19T14:19:31.745" v="303" actId="478"/>
          <ac:spMkLst>
            <pc:docMk/>
            <pc:sldMk cId="523732107" sldId="376"/>
            <ac:spMk id="8" creationId="{635C755A-5A62-41A0-88ED-F3F4B8C5E426}"/>
          </ac:spMkLst>
        </pc:spChg>
        <pc:spChg chg="del">
          <ac:chgData name="Ismail BERRADA" userId="73da661f-8bb3-4988-b405-b85d952bf1cf" providerId="ADAL" clId="{C70557F1-A447-45EB-9474-03A96F8615F1}" dt="2022-01-19T14:19:31.745" v="303" actId="478"/>
          <ac:spMkLst>
            <pc:docMk/>
            <pc:sldMk cId="523732107" sldId="376"/>
            <ac:spMk id="9" creationId="{F418372A-AB8C-44C4-9403-EC4F93426BA2}"/>
          </ac:spMkLst>
        </pc:spChg>
        <pc:spChg chg="add del mod">
          <ac:chgData name="Ismail BERRADA" userId="73da661f-8bb3-4988-b405-b85d952bf1cf" providerId="ADAL" clId="{C70557F1-A447-45EB-9474-03A96F8615F1}" dt="2022-01-19T14:22:57.976" v="494" actId="313"/>
          <ac:spMkLst>
            <pc:docMk/>
            <pc:sldMk cId="523732107" sldId="376"/>
            <ac:spMk id="10" creationId="{F29DAC99-1325-4FB7-8F32-D993B85910D7}"/>
          </ac:spMkLst>
        </pc:spChg>
        <pc:picChg chg="del">
          <ac:chgData name="Ismail BERRADA" userId="73da661f-8bb3-4988-b405-b85d952bf1cf" providerId="ADAL" clId="{C70557F1-A447-45EB-9474-03A96F8615F1}" dt="2022-01-19T14:19:33.651" v="304" actId="478"/>
          <ac:picMkLst>
            <pc:docMk/>
            <pc:sldMk cId="523732107" sldId="376"/>
            <ac:picMk id="5" creationId="{6B770DFE-14B8-4B75-B600-C4771CBFA3E6}"/>
          </ac:picMkLst>
        </pc:picChg>
        <pc:picChg chg="del">
          <ac:chgData name="Ismail BERRADA" userId="73da661f-8bb3-4988-b405-b85d952bf1cf" providerId="ADAL" clId="{C70557F1-A447-45EB-9474-03A96F8615F1}" dt="2022-01-19T14:19:31.745" v="303" actId="478"/>
          <ac:picMkLst>
            <pc:docMk/>
            <pc:sldMk cId="523732107" sldId="376"/>
            <ac:picMk id="7" creationId="{CF0A8825-43C5-416D-A847-28D0D54096F0}"/>
          </ac:picMkLst>
        </pc:picChg>
      </pc:sldChg>
      <pc:sldChg chg="add del">
        <pc:chgData name="Ismail BERRADA" userId="73da661f-8bb3-4988-b405-b85d952bf1cf" providerId="ADAL" clId="{C70557F1-A447-45EB-9474-03A96F8615F1}" dt="2022-01-19T13:44:26.073" v="39" actId="47"/>
        <pc:sldMkLst>
          <pc:docMk/>
          <pc:sldMk cId="3186322283" sldId="399"/>
        </pc:sldMkLst>
      </pc:sldChg>
      <pc:sldChg chg="add del">
        <pc:chgData name="Ismail BERRADA" userId="73da661f-8bb3-4988-b405-b85d952bf1cf" providerId="ADAL" clId="{C70557F1-A447-45EB-9474-03A96F8615F1}" dt="2022-01-19T13:51:20.519" v="89" actId="47"/>
        <pc:sldMkLst>
          <pc:docMk/>
          <pc:sldMk cId="1417559520" sldId="400"/>
        </pc:sldMkLst>
      </pc:sldChg>
      <pc:sldChg chg="add del">
        <pc:chgData name="Ismail BERRADA" userId="73da661f-8bb3-4988-b405-b85d952bf1cf" providerId="ADAL" clId="{C70557F1-A447-45EB-9474-03A96F8615F1}" dt="2022-01-19T13:44:30.800" v="40" actId="47"/>
        <pc:sldMkLst>
          <pc:docMk/>
          <pc:sldMk cId="2786383767" sldId="401"/>
        </pc:sldMkLst>
      </pc:sldChg>
      <pc:sldChg chg="addSp delSp modSp add mod modNotesTx">
        <pc:chgData name="Ismail BERRADA" userId="73da661f-8bb3-4988-b405-b85d952bf1cf" providerId="ADAL" clId="{C70557F1-A447-45EB-9474-03A96F8615F1}" dt="2022-01-19T13:44:22.437" v="38" actId="20577"/>
        <pc:sldMkLst>
          <pc:docMk/>
          <pc:sldMk cId="8875425" sldId="402"/>
        </pc:sldMkLst>
        <pc:spChg chg="add del mod">
          <ac:chgData name="Ismail BERRADA" userId="73da661f-8bb3-4988-b405-b85d952bf1cf" providerId="ADAL" clId="{C70557F1-A447-45EB-9474-03A96F8615F1}" dt="2022-01-19T13:43:17.334" v="10" actId="478"/>
          <ac:spMkLst>
            <pc:docMk/>
            <pc:sldMk cId="8875425" sldId="402"/>
            <ac:spMk id="7" creationId="{311FB1B7-E7A7-42FF-B08F-6907BCF8D27C}"/>
          </ac:spMkLst>
        </pc:spChg>
        <pc:spChg chg="add mod">
          <ac:chgData name="Ismail BERRADA" userId="73da661f-8bb3-4988-b405-b85d952bf1cf" providerId="ADAL" clId="{C70557F1-A447-45EB-9474-03A96F8615F1}" dt="2022-01-19T13:43:07.429" v="6"/>
          <ac:spMkLst>
            <pc:docMk/>
            <pc:sldMk cId="8875425" sldId="402"/>
            <ac:spMk id="9" creationId="{04F4CAEA-5821-4E5A-8B72-A2F45B4F3808}"/>
          </ac:spMkLst>
        </pc:spChg>
        <pc:spChg chg="add mod">
          <ac:chgData name="Ismail BERRADA" userId="73da661f-8bb3-4988-b405-b85d952bf1cf" providerId="ADAL" clId="{C70557F1-A447-45EB-9474-03A96F8615F1}" dt="2022-01-19T13:43:07.429" v="6"/>
          <ac:spMkLst>
            <pc:docMk/>
            <pc:sldMk cId="8875425" sldId="402"/>
            <ac:spMk id="13" creationId="{6B7DD50C-AF20-4E5E-8F8D-0B6F66D7CE41}"/>
          </ac:spMkLst>
        </pc:spChg>
        <pc:spChg chg="add mod">
          <ac:chgData name="Ismail BERRADA" userId="73da661f-8bb3-4988-b405-b85d952bf1cf" providerId="ADAL" clId="{C70557F1-A447-45EB-9474-03A96F8615F1}" dt="2022-01-19T13:44:03.278" v="36" actId="1036"/>
          <ac:spMkLst>
            <pc:docMk/>
            <pc:sldMk cId="8875425" sldId="402"/>
            <ac:spMk id="14" creationId="{DBC4A21C-6C48-4625-876E-3B24F09062A5}"/>
          </ac:spMkLst>
        </pc:spChg>
        <pc:spChg chg="add mod">
          <ac:chgData name="Ismail BERRADA" userId="73da661f-8bb3-4988-b405-b85d952bf1cf" providerId="ADAL" clId="{C70557F1-A447-45EB-9474-03A96F8615F1}" dt="2022-01-19T13:43:07.429" v="6"/>
          <ac:spMkLst>
            <pc:docMk/>
            <pc:sldMk cId="8875425" sldId="402"/>
            <ac:spMk id="17" creationId="{D2C1A68C-F9EF-49CB-B805-D63AA4228BE1}"/>
          </ac:spMkLst>
        </pc:spChg>
        <pc:spChg chg="mod">
          <ac:chgData name="Ismail BERRADA" userId="73da661f-8bb3-4988-b405-b85d952bf1cf" providerId="ADAL" clId="{C70557F1-A447-45EB-9474-03A96F8615F1}" dt="2022-01-19T13:43:35.120" v="15" actId="20577"/>
          <ac:spMkLst>
            <pc:docMk/>
            <pc:sldMk cId="8875425" sldId="402"/>
            <ac:spMk id="106" creationId="{00000000-0000-0000-0000-000000000000}"/>
          </ac:spMkLst>
        </pc:spChg>
        <pc:picChg chg="del">
          <ac:chgData name="Ismail BERRADA" userId="73da661f-8bb3-4988-b405-b85d952bf1cf" providerId="ADAL" clId="{C70557F1-A447-45EB-9474-03A96F8615F1}" dt="2022-01-19T13:43:05.224" v="4" actId="478"/>
          <ac:picMkLst>
            <pc:docMk/>
            <pc:sldMk cId="8875425" sldId="402"/>
            <ac:picMk id="6" creationId="{A6664E8D-4BA9-4F9E-967F-D314034D8C26}"/>
          </ac:picMkLst>
        </pc:picChg>
        <pc:picChg chg="del">
          <ac:chgData name="Ismail BERRADA" userId="73da661f-8bb3-4988-b405-b85d952bf1cf" providerId="ADAL" clId="{C70557F1-A447-45EB-9474-03A96F8615F1}" dt="2022-01-19T13:43:07.016" v="5" actId="478"/>
          <ac:picMkLst>
            <pc:docMk/>
            <pc:sldMk cId="8875425" sldId="402"/>
            <ac:picMk id="8" creationId="{A2449571-ECD5-4DF5-8132-06E4D15E054B}"/>
          </ac:picMkLst>
        </pc:picChg>
        <pc:picChg chg="del">
          <ac:chgData name="Ismail BERRADA" userId="73da661f-8bb3-4988-b405-b85d952bf1cf" providerId="ADAL" clId="{C70557F1-A447-45EB-9474-03A96F8615F1}" dt="2022-01-19T13:43:03.428" v="3" actId="478"/>
          <ac:picMkLst>
            <pc:docMk/>
            <pc:sldMk cId="8875425" sldId="402"/>
            <ac:picMk id="10" creationId="{FB3B0963-C56B-4B10-B316-2A3724F6D644}"/>
          </ac:picMkLst>
        </pc:picChg>
        <pc:picChg chg="add mod">
          <ac:chgData name="Ismail BERRADA" userId="73da661f-8bb3-4988-b405-b85d952bf1cf" providerId="ADAL" clId="{C70557F1-A447-45EB-9474-03A96F8615F1}" dt="2022-01-19T13:43:47.110" v="17" actId="1076"/>
          <ac:picMkLst>
            <pc:docMk/>
            <pc:sldMk cId="8875425" sldId="402"/>
            <ac:picMk id="11" creationId="{A488E8CB-9723-4508-9E2B-EDAFAD9E0931}"/>
          </ac:picMkLst>
        </pc:picChg>
        <pc:picChg chg="add mod">
          <ac:chgData name="Ismail BERRADA" userId="73da661f-8bb3-4988-b405-b85d952bf1cf" providerId="ADAL" clId="{C70557F1-A447-45EB-9474-03A96F8615F1}" dt="2022-01-19T13:43:54.378" v="31" actId="1036"/>
          <ac:picMkLst>
            <pc:docMk/>
            <pc:sldMk cId="8875425" sldId="402"/>
            <ac:picMk id="12" creationId="{11CECB5E-77DE-4A6E-9896-D128D84C096E}"/>
          </ac:picMkLst>
        </pc:picChg>
        <pc:picChg chg="add mod">
          <ac:chgData name="Ismail BERRADA" userId="73da661f-8bb3-4988-b405-b85d952bf1cf" providerId="ADAL" clId="{C70557F1-A447-45EB-9474-03A96F8615F1}" dt="2022-01-19T13:43:07.429" v="6"/>
          <ac:picMkLst>
            <pc:docMk/>
            <pc:sldMk cId="8875425" sldId="402"/>
            <ac:picMk id="15" creationId="{593A91F4-9C68-4274-BDD7-AE6DE2828599}"/>
          </ac:picMkLst>
        </pc:picChg>
        <pc:picChg chg="add mod">
          <ac:chgData name="Ismail BERRADA" userId="73da661f-8bb3-4988-b405-b85d952bf1cf" providerId="ADAL" clId="{C70557F1-A447-45EB-9474-03A96F8615F1}" dt="2022-01-19T13:43:07.429" v="6"/>
          <ac:picMkLst>
            <pc:docMk/>
            <pc:sldMk cId="8875425" sldId="402"/>
            <ac:picMk id="16" creationId="{3939C333-4224-4CDF-B75A-AF7975012A4B}"/>
          </ac:picMkLst>
        </pc:picChg>
      </pc:sldChg>
      <pc:sldChg chg="addSp delSp modSp add mod modNotesTx">
        <pc:chgData name="Ismail BERRADA" userId="73da661f-8bb3-4988-b405-b85d952bf1cf" providerId="ADAL" clId="{C70557F1-A447-45EB-9474-03A96F8615F1}" dt="2022-01-19T13:49:19.427" v="79" actId="20577"/>
        <pc:sldMkLst>
          <pc:docMk/>
          <pc:sldMk cId="4121350961" sldId="403"/>
        </pc:sldMkLst>
        <pc:spChg chg="del">
          <ac:chgData name="Ismail BERRADA" userId="73da661f-8bb3-4988-b405-b85d952bf1cf" providerId="ADAL" clId="{C70557F1-A447-45EB-9474-03A96F8615F1}" dt="2022-01-19T13:47:57.244" v="43" actId="478"/>
          <ac:spMkLst>
            <pc:docMk/>
            <pc:sldMk cId="4121350961" sldId="403"/>
            <ac:spMk id="9" creationId="{04F4CAEA-5821-4E5A-8B72-A2F45B4F3808}"/>
          </ac:spMkLst>
        </pc:spChg>
        <pc:spChg chg="del">
          <ac:chgData name="Ismail BERRADA" userId="73da661f-8bb3-4988-b405-b85d952bf1cf" providerId="ADAL" clId="{C70557F1-A447-45EB-9474-03A96F8615F1}" dt="2022-01-19T13:47:57.244" v="43" actId="478"/>
          <ac:spMkLst>
            <pc:docMk/>
            <pc:sldMk cId="4121350961" sldId="403"/>
            <ac:spMk id="13" creationId="{6B7DD50C-AF20-4E5E-8F8D-0B6F66D7CE41}"/>
          </ac:spMkLst>
        </pc:spChg>
        <pc:spChg chg="del">
          <ac:chgData name="Ismail BERRADA" userId="73da661f-8bb3-4988-b405-b85d952bf1cf" providerId="ADAL" clId="{C70557F1-A447-45EB-9474-03A96F8615F1}" dt="2022-01-19T13:47:57.244" v="43" actId="478"/>
          <ac:spMkLst>
            <pc:docMk/>
            <pc:sldMk cId="4121350961" sldId="403"/>
            <ac:spMk id="14" creationId="{DBC4A21C-6C48-4625-876E-3B24F09062A5}"/>
          </ac:spMkLst>
        </pc:spChg>
        <pc:spChg chg="del">
          <ac:chgData name="Ismail BERRADA" userId="73da661f-8bb3-4988-b405-b85d952bf1cf" providerId="ADAL" clId="{C70557F1-A447-45EB-9474-03A96F8615F1}" dt="2022-01-19T13:47:57.244" v="43" actId="478"/>
          <ac:spMkLst>
            <pc:docMk/>
            <pc:sldMk cId="4121350961" sldId="403"/>
            <ac:spMk id="17" creationId="{D2C1A68C-F9EF-49CB-B805-D63AA4228BE1}"/>
          </ac:spMkLst>
        </pc:spChg>
        <pc:spChg chg="add mod">
          <ac:chgData name="Ismail BERRADA" userId="73da661f-8bb3-4988-b405-b85d952bf1cf" providerId="ADAL" clId="{C70557F1-A447-45EB-9474-03A96F8615F1}" dt="2022-01-19T13:49:00.721" v="76" actId="1076"/>
          <ac:spMkLst>
            <pc:docMk/>
            <pc:sldMk cId="4121350961" sldId="403"/>
            <ac:spMk id="19" creationId="{AC15A5A7-9321-474A-B57C-3DBE3CDD0927}"/>
          </ac:spMkLst>
        </pc:spChg>
        <pc:picChg chg="del">
          <ac:chgData name="Ismail BERRADA" userId="73da661f-8bb3-4988-b405-b85d952bf1cf" providerId="ADAL" clId="{C70557F1-A447-45EB-9474-03A96F8615F1}" dt="2022-01-19T13:47:57.244" v="43" actId="478"/>
          <ac:picMkLst>
            <pc:docMk/>
            <pc:sldMk cId="4121350961" sldId="403"/>
            <ac:picMk id="11" creationId="{A488E8CB-9723-4508-9E2B-EDAFAD9E0931}"/>
          </ac:picMkLst>
        </pc:picChg>
        <pc:picChg chg="del">
          <ac:chgData name="Ismail BERRADA" userId="73da661f-8bb3-4988-b405-b85d952bf1cf" providerId="ADAL" clId="{C70557F1-A447-45EB-9474-03A96F8615F1}" dt="2022-01-19T13:47:53.300" v="42" actId="478"/>
          <ac:picMkLst>
            <pc:docMk/>
            <pc:sldMk cId="4121350961" sldId="403"/>
            <ac:picMk id="12" creationId="{11CECB5E-77DE-4A6E-9896-D128D84C096E}"/>
          </ac:picMkLst>
        </pc:picChg>
        <pc:picChg chg="del">
          <ac:chgData name="Ismail BERRADA" userId="73da661f-8bb3-4988-b405-b85d952bf1cf" providerId="ADAL" clId="{C70557F1-A447-45EB-9474-03A96F8615F1}" dt="2022-01-19T13:47:57.244" v="43" actId="478"/>
          <ac:picMkLst>
            <pc:docMk/>
            <pc:sldMk cId="4121350961" sldId="403"/>
            <ac:picMk id="15" creationId="{593A91F4-9C68-4274-BDD7-AE6DE2828599}"/>
          </ac:picMkLst>
        </pc:picChg>
        <pc:picChg chg="del">
          <ac:chgData name="Ismail BERRADA" userId="73da661f-8bb3-4988-b405-b85d952bf1cf" providerId="ADAL" clId="{C70557F1-A447-45EB-9474-03A96F8615F1}" dt="2022-01-19T13:47:59.479" v="44" actId="478"/>
          <ac:picMkLst>
            <pc:docMk/>
            <pc:sldMk cId="4121350961" sldId="403"/>
            <ac:picMk id="16" creationId="{3939C333-4224-4CDF-B75A-AF7975012A4B}"/>
          </ac:picMkLst>
        </pc:picChg>
        <pc:picChg chg="add mod">
          <ac:chgData name="Ismail BERRADA" userId="73da661f-8bb3-4988-b405-b85d952bf1cf" providerId="ADAL" clId="{C70557F1-A447-45EB-9474-03A96F8615F1}" dt="2022-01-19T13:48:21.135" v="68" actId="1076"/>
          <ac:picMkLst>
            <pc:docMk/>
            <pc:sldMk cId="4121350961" sldId="403"/>
            <ac:picMk id="18" creationId="{06AE21C0-48CC-4D08-8EED-2F0CDC650013}"/>
          </ac:picMkLst>
        </pc:picChg>
        <pc:picChg chg="add mod">
          <ac:chgData name="Ismail BERRADA" userId="73da661f-8bb3-4988-b405-b85d952bf1cf" providerId="ADAL" clId="{C70557F1-A447-45EB-9474-03A96F8615F1}" dt="2022-01-19T13:48:25.148" v="70" actId="1076"/>
          <ac:picMkLst>
            <pc:docMk/>
            <pc:sldMk cId="4121350961" sldId="403"/>
            <ac:picMk id="20" creationId="{7E1F3D24-59EE-461C-A446-6F76CB34F6BE}"/>
          </ac:picMkLst>
        </pc:picChg>
      </pc:sldChg>
      <pc:sldChg chg="addSp delSp modSp add del mod">
        <pc:chgData name="Ismail BERRADA" userId="73da661f-8bb3-4988-b405-b85d952bf1cf" providerId="ADAL" clId="{C70557F1-A447-45EB-9474-03A96F8615F1}" dt="2022-01-19T14:01:11.254" v="172" actId="47"/>
        <pc:sldMkLst>
          <pc:docMk/>
          <pc:sldMk cId="2512197623" sldId="404"/>
        </pc:sldMkLst>
        <pc:spChg chg="add mod">
          <ac:chgData name="Ismail BERRADA" userId="73da661f-8bb3-4988-b405-b85d952bf1cf" providerId="ADAL" clId="{C70557F1-A447-45EB-9474-03A96F8615F1}" dt="2022-01-19T13:56:05.888" v="150" actId="478"/>
          <ac:spMkLst>
            <pc:docMk/>
            <pc:sldMk cId="2512197623" sldId="404"/>
            <ac:spMk id="2" creationId="{30777EFA-557D-4593-9CB2-22B8D2D83CD9}"/>
          </ac:spMkLst>
        </pc:spChg>
        <pc:spChg chg="del">
          <ac:chgData name="Ismail BERRADA" userId="73da661f-8bb3-4988-b405-b85d952bf1cf" providerId="ADAL" clId="{C70557F1-A447-45EB-9474-03A96F8615F1}" dt="2022-01-19T13:56:05.888" v="150" actId="478"/>
          <ac:spMkLst>
            <pc:docMk/>
            <pc:sldMk cId="2512197623" sldId="404"/>
            <ac:spMk id="6" creationId="{A4D41DCC-04F9-4168-9203-4E4ABF18DE81}"/>
          </ac:spMkLst>
        </pc:spChg>
        <pc:spChg chg="del mod">
          <ac:chgData name="Ismail BERRADA" userId="73da661f-8bb3-4988-b405-b85d952bf1cf" providerId="ADAL" clId="{C70557F1-A447-45EB-9474-03A96F8615F1}" dt="2022-01-19T13:56:05.888" v="150" actId="478"/>
          <ac:spMkLst>
            <pc:docMk/>
            <pc:sldMk cId="2512197623" sldId="404"/>
            <ac:spMk id="8" creationId="{635C755A-5A62-41A0-88ED-F3F4B8C5E426}"/>
          </ac:spMkLst>
        </pc:spChg>
        <pc:spChg chg="del">
          <ac:chgData name="Ismail BERRADA" userId="73da661f-8bb3-4988-b405-b85d952bf1cf" providerId="ADAL" clId="{C70557F1-A447-45EB-9474-03A96F8615F1}" dt="2022-01-19T13:56:05.888" v="150" actId="478"/>
          <ac:spMkLst>
            <pc:docMk/>
            <pc:sldMk cId="2512197623" sldId="404"/>
            <ac:spMk id="9" creationId="{F418372A-AB8C-44C4-9403-EC4F93426BA2}"/>
          </ac:spMkLst>
        </pc:spChg>
        <pc:spChg chg="del">
          <ac:chgData name="Ismail BERRADA" userId="73da661f-8bb3-4988-b405-b85d952bf1cf" providerId="ADAL" clId="{C70557F1-A447-45EB-9474-03A96F8615F1}" dt="2022-01-19T13:56:05.888" v="150" actId="478"/>
          <ac:spMkLst>
            <pc:docMk/>
            <pc:sldMk cId="2512197623" sldId="404"/>
            <ac:spMk id="107" creationId="{00000000-0000-0000-0000-000000000000}"/>
          </ac:spMkLst>
        </pc:spChg>
        <pc:spChg chg="del">
          <ac:chgData name="Ismail BERRADA" userId="73da661f-8bb3-4988-b405-b85d952bf1cf" providerId="ADAL" clId="{C70557F1-A447-45EB-9474-03A96F8615F1}" dt="2022-01-19T13:56:05.888" v="150" actId="478"/>
          <ac:spMkLst>
            <pc:docMk/>
            <pc:sldMk cId="2512197623" sldId="404"/>
            <ac:spMk id="108" creationId="{00000000-0000-0000-0000-000000000000}"/>
          </ac:spMkLst>
        </pc:spChg>
        <pc:picChg chg="add mod">
          <ac:chgData name="Ismail BERRADA" userId="73da661f-8bb3-4988-b405-b85d952bf1cf" providerId="ADAL" clId="{C70557F1-A447-45EB-9474-03A96F8615F1}" dt="2022-01-19T13:56:13.752" v="153" actId="1076"/>
          <ac:picMkLst>
            <pc:docMk/>
            <pc:sldMk cId="2512197623" sldId="404"/>
            <ac:picMk id="4" creationId="{FF9084B1-554A-4F1F-9584-D3754BED3784}"/>
          </ac:picMkLst>
        </pc:picChg>
        <pc:picChg chg="del">
          <ac:chgData name="Ismail BERRADA" userId="73da661f-8bb3-4988-b405-b85d952bf1cf" providerId="ADAL" clId="{C70557F1-A447-45EB-9474-03A96F8615F1}" dt="2022-01-19T13:56:05.888" v="150" actId="478"/>
          <ac:picMkLst>
            <pc:docMk/>
            <pc:sldMk cId="2512197623" sldId="404"/>
            <ac:picMk id="5" creationId="{6B770DFE-14B8-4B75-B600-C4771CBFA3E6}"/>
          </ac:picMkLst>
        </pc:picChg>
        <pc:picChg chg="del">
          <ac:chgData name="Ismail BERRADA" userId="73da661f-8bb3-4988-b405-b85d952bf1cf" providerId="ADAL" clId="{C70557F1-A447-45EB-9474-03A96F8615F1}" dt="2022-01-19T13:56:05.888" v="150" actId="478"/>
          <ac:picMkLst>
            <pc:docMk/>
            <pc:sldMk cId="2512197623" sldId="404"/>
            <ac:picMk id="7" creationId="{CF0A8825-43C5-416D-A847-28D0D54096F0}"/>
          </ac:picMkLst>
        </pc:picChg>
      </pc:sldChg>
      <pc:sldChg chg="add">
        <pc:chgData name="Ismail BERRADA" userId="73da661f-8bb3-4988-b405-b85d952bf1cf" providerId="ADAL" clId="{C70557F1-A447-45EB-9474-03A96F8615F1}" dt="2022-01-19T13:55:54.605" v="148" actId="2890"/>
        <pc:sldMkLst>
          <pc:docMk/>
          <pc:sldMk cId="2685515536" sldId="405"/>
        </pc:sldMkLst>
      </pc:sldChg>
      <pc:sldChg chg="add">
        <pc:chgData name="Ismail BERRADA" userId="73da661f-8bb3-4988-b405-b85d952bf1cf" providerId="ADAL" clId="{C70557F1-A447-45EB-9474-03A96F8615F1}" dt="2022-01-19T14:00:24.776" v="154" actId="2890"/>
        <pc:sldMkLst>
          <pc:docMk/>
          <pc:sldMk cId="2322386534" sldId="406"/>
        </pc:sldMkLst>
      </pc:sldChg>
      <pc:sldChg chg="modSp add mod modNotesTx">
        <pc:chgData name="Ismail BERRADA" userId="73da661f-8bb3-4988-b405-b85d952bf1cf" providerId="ADAL" clId="{C70557F1-A447-45EB-9474-03A96F8615F1}" dt="2022-01-19T14:33:17.520" v="514" actId="20577"/>
        <pc:sldMkLst>
          <pc:docMk/>
          <pc:sldMk cId="3009575080" sldId="407"/>
        </pc:sldMkLst>
        <pc:spChg chg="mod">
          <ac:chgData name="Ismail BERRADA" userId="73da661f-8bb3-4988-b405-b85d952bf1cf" providerId="ADAL" clId="{C70557F1-A447-45EB-9474-03A96F8615F1}" dt="2022-01-19T14:33:17.520" v="514" actId="20577"/>
          <ac:spMkLst>
            <pc:docMk/>
            <pc:sldMk cId="3009575080" sldId="407"/>
            <ac:spMk id="107" creationId="{00000000-0000-0000-0000-000000000000}"/>
          </ac:spMkLst>
        </pc:spChg>
      </pc:sldChg>
      <pc:sldMasterChg chg="addSldLayout delSldLayout">
        <pc:chgData name="Ismail BERRADA" userId="73da661f-8bb3-4988-b405-b85d952bf1cf" providerId="ADAL" clId="{C70557F1-A447-45EB-9474-03A96F8615F1}" dt="2022-01-19T13:51:20.519" v="89" actId="47"/>
        <pc:sldMasterMkLst>
          <pc:docMk/>
          <pc:sldMasterMk cId="0" sldId="2147483659"/>
        </pc:sldMasterMkLst>
        <pc:sldLayoutChg chg="add del">
          <pc:chgData name="Ismail BERRADA" userId="73da661f-8bb3-4988-b405-b85d952bf1cf" providerId="ADAL" clId="{C70557F1-A447-45EB-9474-03A96F8615F1}" dt="2022-01-19T13:51:20.519" v="89" actId="47"/>
          <pc:sldLayoutMkLst>
            <pc:docMk/>
            <pc:sldMasterMk cId="0" sldId="2147483659"/>
            <pc:sldLayoutMk cId="539941883"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IBM" TargetMode="External"/><Relationship Id="rId3" Type="http://schemas.openxmlformats.org/officeDocument/2006/relationships/hyperlink" Target="https://en.wikipedia.org/wiki/Cross-industry_standard_process_for_data_mining#cite_note-Shearer00-1" TargetMode="External"/><Relationship Id="rId7" Type="http://schemas.openxmlformats.org/officeDocument/2006/relationships/hyperlink" Target="https://en.wikipedia.org/wiki/Cross-industry_standard_process_for_data_mining#cite_note-2"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Analytics" TargetMode="External"/><Relationship Id="rId11" Type="http://schemas.openxmlformats.org/officeDocument/2006/relationships/hyperlink" Target="https://en.wikipedia.org/wiki/Cross-industry_standard_process_for_data_mining#cite_note-4" TargetMode="External"/><Relationship Id="rId5" Type="http://schemas.openxmlformats.org/officeDocument/2006/relationships/hyperlink" Target="https://en.wikipedia.org/wiki/Data_mining" TargetMode="External"/><Relationship Id="rId10" Type="http://schemas.openxmlformats.org/officeDocument/2006/relationships/hyperlink" Target="https://en.wikipedia.org/wiki/Cross-industry_standard_process_for_data_mining#cite_note-3" TargetMode="External"/><Relationship Id="rId4" Type="http://schemas.openxmlformats.org/officeDocument/2006/relationships/hyperlink" Target="https://en.wikipedia.org/wiki/Open_standard" TargetMode="External"/><Relationship Id="rId9" Type="http://schemas.openxmlformats.org/officeDocument/2006/relationships/hyperlink" Target="https://en.wikipedia.org/w/index.php?title=Analytics_Solutions_Unified_Method&amp;action=edit&amp;redlin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User_modeling" TargetMode="External"/><Relationship Id="rId3" Type="http://schemas.openxmlformats.org/officeDocument/2006/relationships/hyperlink" Target="https://en.wikipedia.org/wiki/Document" TargetMode="External"/><Relationship Id="rId7" Type="http://schemas.openxmlformats.org/officeDocument/2006/relationships/hyperlink" Target="https://en.wikipedia.org/wiki/Text_mining"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Weighting_factor" TargetMode="External"/><Relationship Id="rId5" Type="http://schemas.openxmlformats.org/officeDocument/2006/relationships/hyperlink" Target="https://en.wikipedia.org/wiki/Tf%E2%80%93idf#cite_note-1" TargetMode="External"/><Relationship Id="rId4" Type="http://schemas.openxmlformats.org/officeDocument/2006/relationships/hyperlink" Target="https://en.wikipedia.org/wiki/Text_corpus" TargetMode="External"/><Relationship Id="rId9" Type="http://schemas.openxmlformats.org/officeDocument/2006/relationships/hyperlink" Target="https://en.wikipedia.org/wiki/Proportionality_(mathematic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s://www.statisticshowto.com/control-variable/" TargetMode="External"/><Relationship Id="rId3" Type="http://schemas.openxmlformats.org/officeDocument/2006/relationships/hyperlink" Target="https://www.statisticshowto.com/probability-and-statistics/correlation-analysis/" TargetMode="External"/><Relationship Id="rId7" Type="http://schemas.openxmlformats.org/officeDocument/2006/relationships/hyperlink" Target="https://www.statisticshowto.com/probability-and-statistics/varianc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www.statisticshowto.com/dependent-variable-definition/" TargetMode="External"/><Relationship Id="rId5" Type="http://schemas.openxmlformats.org/officeDocument/2006/relationships/hyperlink" Target="https://www.statisticshowto.com/independent-variable-definition/" TargetMode="External"/><Relationship Id="rId4" Type="http://schemas.openxmlformats.org/officeDocument/2006/relationships/hyperlink" Target="https://www.statisticshowto.com/what-is-bias/" TargetMode="External"/><Relationship Id="rId9" Type="http://schemas.openxmlformats.org/officeDocument/2006/relationships/hyperlink" Target="https://www.statisticshowto.com/placebo-effec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edureka.co/blog/hadoop-tutorial/"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edureka.co/blog/spark-tutoria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Waymo</a:t>
            </a:r>
            <a:r>
              <a:rPr lang="en-US" sz="1200" kern="1200" dirty="0">
                <a:solidFill>
                  <a:schemeClr val="tx1"/>
                </a:solidFill>
                <a:effectLst/>
                <a:latin typeface="+mn-lt"/>
                <a:ea typeface="+mn-ea"/>
                <a:cs typeface="+mn-cs"/>
              </a:rPr>
              <a:t> is an autonomous car development company spun out of Google's parent company, Alphabet </a:t>
            </a:r>
            <a:r>
              <a:rPr lang="en-US" sz="1200" kern="1200" dirty="0" err="1">
                <a:solidFill>
                  <a:schemeClr val="tx1"/>
                </a:solidFill>
                <a:effectLst/>
                <a:latin typeface="+mn-lt"/>
                <a:ea typeface="+mn-ea"/>
                <a:cs typeface="+mn-cs"/>
              </a:rPr>
              <a:t>Inc</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december</a:t>
            </a:r>
            <a:r>
              <a:rPr lang="en-US" sz="1200" kern="1200" dirty="0">
                <a:solidFill>
                  <a:schemeClr val="tx1"/>
                </a:solidFill>
                <a:effectLst/>
                <a:latin typeface="+mn-lt"/>
                <a:ea typeface="+mn-ea"/>
                <a:cs typeface="+mn-cs"/>
              </a:rPr>
              <a:t> 2016. It then took over the self-driving car project which Google had begun in 2009.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Electric autonomous passenger </a:t>
            </a:r>
            <a:r>
              <a:rPr lang="en-US" sz="1200" i="1" dirty="0"/>
              <a:t>drone</a:t>
            </a:r>
            <a:r>
              <a:rPr lang="en-US" sz="1200" dirty="0"/>
              <a:t>: Boeing, Airbus, China</a:t>
            </a:r>
            <a:endParaRPr lang="en-US" sz="1200" b="1" kern="1200" dirty="0">
              <a:solidFill>
                <a:schemeClr val="tx2"/>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noProof="0" dirty="0"/>
              <a:t>The</a:t>
            </a:r>
            <a:r>
              <a:rPr lang="en-US" baseline="0" noProof="0" dirty="0"/>
              <a:t> 2017 version of their car called </a:t>
            </a:r>
            <a:r>
              <a:rPr lang="en-US" dirty="0"/>
              <a:t>the Pacifica minivan as shown in the figure and considered the most advanced self-driving car to date.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may ask why, well apparently, </a:t>
            </a:r>
            <a:r>
              <a:rPr lang="en-US" sz="1200" kern="1200" dirty="0">
                <a:solidFill>
                  <a:schemeClr val="tx1"/>
                </a:solidFill>
                <a:effectLst/>
                <a:latin typeface="+mn-lt"/>
                <a:ea typeface="+mn-ea"/>
                <a:cs typeface="+mn-cs"/>
              </a:rPr>
              <a:t>Google toke good care training those new prototypes, in fact they were trained over roughly 3 million miles of real-world driving using data gathered from their own sensors , and in the last year alone they’ve completed one billion miles of testing in simulation.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To reach what the Society of Automotive Engineers classify as Level 4 autonomy , they built all of their</a:t>
            </a:r>
            <a:r>
              <a:rPr lang="en-US" baseline="0" dirty="0"/>
              <a:t> </a:t>
            </a:r>
            <a:r>
              <a:rPr lang="en-US" dirty="0"/>
              <a:t>self-driving sensors from the ground up, which</a:t>
            </a:r>
            <a:r>
              <a:rPr lang="en-US" baseline="0" dirty="0"/>
              <a:t> not only made their prototype safer and reliable, but considerably cheaper, we’re talking about going from 75k to 7,5k per sensor only in LiDAR case. It still a high cost, but much better than before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https://retro.studydrive.net/de/flashcards/introduction-to-data-science/19368</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543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b="1" dirty="0"/>
              <a:t>Cross-industry standard process for data mining</a:t>
            </a:r>
            <a:r>
              <a:rPr lang="en-US" dirty="0"/>
              <a:t>, known as </a:t>
            </a:r>
            <a:r>
              <a:rPr lang="en-US" b="1" dirty="0"/>
              <a:t>CRISP-DM</a:t>
            </a:r>
            <a:r>
              <a:rPr lang="en-US" dirty="0"/>
              <a:t>,</a:t>
            </a:r>
            <a:r>
              <a:rPr lang="en-US" baseline="30000" dirty="0">
                <a:hlinkClick r:id="rId3"/>
              </a:rPr>
              <a:t>[1]</a:t>
            </a:r>
            <a:r>
              <a:rPr lang="en-US" dirty="0"/>
              <a:t> is an </a:t>
            </a:r>
            <a:r>
              <a:rPr lang="en-US" dirty="0">
                <a:hlinkClick r:id="rId4" tooltip="Open standard"/>
              </a:rPr>
              <a:t>open standard</a:t>
            </a:r>
            <a:r>
              <a:rPr lang="en-US" dirty="0"/>
              <a:t> process model that describes common approaches used by </a:t>
            </a:r>
            <a:r>
              <a:rPr lang="en-US" dirty="0">
                <a:hlinkClick r:id="rId5" tooltip="Data mining"/>
              </a:rPr>
              <a:t>data mining</a:t>
            </a:r>
            <a:r>
              <a:rPr lang="en-US" dirty="0"/>
              <a:t> experts. It is the most widely-used </a:t>
            </a:r>
            <a:r>
              <a:rPr lang="en-US" dirty="0">
                <a:hlinkClick r:id="rId6" tooltip="Analytics"/>
              </a:rPr>
              <a:t>analytics</a:t>
            </a:r>
            <a:r>
              <a:rPr lang="en-US" dirty="0"/>
              <a:t> model.</a:t>
            </a:r>
            <a:r>
              <a:rPr lang="en-US" baseline="30000" dirty="0">
                <a:hlinkClick r:id="rId7"/>
              </a:rPr>
              <a:t>[2]</a:t>
            </a:r>
            <a:r>
              <a:rPr lang="en-US" dirty="0"/>
              <a:t> </a:t>
            </a:r>
          </a:p>
          <a:p>
            <a:r>
              <a:rPr lang="en-US" dirty="0"/>
              <a:t>In 2015, </a:t>
            </a:r>
            <a:r>
              <a:rPr lang="en-US" dirty="0">
                <a:hlinkClick r:id="rId8" tooltip="IBM"/>
              </a:rPr>
              <a:t>IBM</a:t>
            </a:r>
            <a:r>
              <a:rPr lang="en-US" dirty="0"/>
              <a:t> released a new methodology called </a:t>
            </a:r>
            <a:r>
              <a:rPr lang="en-US" i="1" dirty="0">
                <a:hlinkClick r:id="rId9" tooltip="Analytics Solutions Unified Method (page does not exist)"/>
              </a:rPr>
              <a:t>Analytics Solutions Unified Method</a:t>
            </a:r>
            <a:r>
              <a:rPr lang="en-US" i="1" dirty="0"/>
              <a:t> for Data Mining/Predictive Analytics</a:t>
            </a:r>
            <a:r>
              <a:rPr lang="en-US" baseline="30000" dirty="0">
                <a:hlinkClick r:id="rId10"/>
              </a:rPr>
              <a:t>[3]</a:t>
            </a:r>
            <a:r>
              <a:rPr lang="en-US" dirty="0"/>
              <a:t> </a:t>
            </a:r>
            <a:r>
              <a:rPr lang="en-US" baseline="30000" dirty="0">
                <a:hlinkClick r:id="rId11"/>
              </a:rPr>
              <a:t>[4]</a:t>
            </a:r>
            <a:r>
              <a:rPr lang="en-US" dirty="0"/>
              <a:t> (also known as ASUM-DM) which refines and extends CRISP-DM. </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977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Feature engineering is the process of using domain knowledge to extract features from raw data via data mining techniques. </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06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16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ext</a:t>
            </a:r>
            <a:r>
              <a:rPr lang="en-US" dirty="0"/>
              <a:t> categorization (a.k.a. text classification) is the task of assigning predefined categories to free-text documents. It can provide conceptual views of document collections and has important applications in the real world. For example, news stories are typically organized by subject categories (topics) or geographical codes; academic papers are often classified by technical domains and sub-domains; patient reports in health-care organizations are often indexed from multiple aspects, using taxonomies of disease categories, types of surgical procedures, insurance reimbursement codes and so on. Another widespread application of text categorization is spam filtering, where email messages are classified into the two categories of spam and non-spam, respectively. </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985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 </a:t>
            </a:r>
            <a:r>
              <a:rPr lang="en-US" b="1" dirty="0"/>
              <a:t>bag-of-words</a:t>
            </a:r>
            <a:r>
              <a:rPr lang="en-US" dirty="0"/>
              <a:t> is a representation of text that describes the occurrence of </a:t>
            </a:r>
            <a:r>
              <a:rPr lang="en-US" b="1" dirty="0"/>
              <a:t>words</a:t>
            </a:r>
            <a:r>
              <a:rPr lang="en-US" dirty="0"/>
              <a:t> within a document. It involves two things: A vocabulary of known </a:t>
            </a:r>
            <a:r>
              <a:rPr lang="en-US" b="1" dirty="0"/>
              <a:t>words</a:t>
            </a:r>
            <a:r>
              <a:rPr lang="en-US" dirty="0"/>
              <a:t>. A measure of the presence of known </a:t>
            </a:r>
            <a:r>
              <a:rPr lang="en-US" b="1" dirty="0"/>
              <a:t>words</a:t>
            </a:r>
          </a:p>
          <a:p>
            <a:pPr marL="0" lvl="0" indent="0" algn="l" rtl="0">
              <a:spcBef>
                <a:spcPts val="0"/>
              </a:spcBef>
              <a:spcAft>
                <a:spcPts val="0"/>
              </a:spcAft>
              <a:buNone/>
            </a:pPr>
            <a:r>
              <a:rPr lang="en-US" dirty="0"/>
              <a:t>- </a:t>
            </a:r>
            <a:r>
              <a:rPr lang="en-US" b="1" dirty="0" err="1"/>
              <a:t>tf</a:t>
            </a:r>
            <a:r>
              <a:rPr lang="en-US" b="1" dirty="0"/>
              <a:t>–</a:t>
            </a:r>
            <a:r>
              <a:rPr lang="en-US" b="1" dirty="0" err="1"/>
              <a:t>idf</a:t>
            </a:r>
            <a:r>
              <a:rPr lang="en-US" dirty="0"/>
              <a:t> or </a:t>
            </a:r>
            <a:r>
              <a:rPr lang="en-US" b="1" dirty="0"/>
              <a:t>TFIDF</a:t>
            </a:r>
            <a:r>
              <a:rPr lang="en-US" dirty="0"/>
              <a:t>, short for </a:t>
            </a:r>
            <a:r>
              <a:rPr lang="en-US" b="1" dirty="0"/>
              <a:t>term frequency–inverse document frequency</a:t>
            </a:r>
            <a:r>
              <a:rPr lang="en-US" dirty="0"/>
              <a:t>, is a numerical statistic that is intended to reflect how important a word is to a </a:t>
            </a:r>
            <a:r>
              <a:rPr lang="en-US" dirty="0">
                <a:hlinkClick r:id="rId3" tooltip="Document"/>
              </a:rPr>
              <a:t>document</a:t>
            </a:r>
            <a:r>
              <a:rPr lang="en-US" dirty="0"/>
              <a:t> in a collection or </a:t>
            </a:r>
            <a:r>
              <a:rPr lang="en-US" dirty="0">
                <a:hlinkClick r:id="rId4" tooltip="Text corpus"/>
              </a:rPr>
              <a:t>corpus</a:t>
            </a:r>
            <a:r>
              <a:rPr lang="en-US" dirty="0"/>
              <a:t>.</a:t>
            </a:r>
            <a:r>
              <a:rPr lang="en-US" baseline="30000" dirty="0">
                <a:hlinkClick r:id="rId5"/>
              </a:rPr>
              <a:t>[1]</a:t>
            </a:r>
            <a:r>
              <a:rPr lang="en-US" dirty="0"/>
              <a:t> It is often used as a </a:t>
            </a:r>
            <a:r>
              <a:rPr lang="en-US" dirty="0">
                <a:hlinkClick r:id="rId6" tooltip="Weighting factor"/>
              </a:rPr>
              <a:t>weighting factor</a:t>
            </a:r>
            <a:r>
              <a:rPr lang="en-US" dirty="0"/>
              <a:t> in searches of information retrieval, </a:t>
            </a:r>
            <a:r>
              <a:rPr lang="en-US" dirty="0">
                <a:hlinkClick r:id="rId7" tooltip="Text mining"/>
              </a:rPr>
              <a:t>text mining</a:t>
            </a:r>
            <a:r>
              <a:rPr lang="en-US" dirty="0"/>
              <a:t>, and </a:t>
            </a:r>
            <a:r>
              <a:rPr lang="en-US" dirty="0">
                <a:hlinkClick r:id="rId8" tooltip="User modeling"/>
              </a:rPr>
              <a:t>user modeling</a:t>
            </a:r>
            <a:r>
              <a:rPr lang="en-US" dirty="0"/>
              <a:t>. The </a:t>
            </a:r>
            <a:r>
              <a:rPr lang="en-US" dirty="0" err="1"/>
              <a:t>tf</a:t>
            </a:r>
            <a:r>
              <a:rPr lang="en-US" dirty="0"/>
              <a:t>–</a:t>
            </a:r>
            <a:r>
              <a:rPr lang="en-US" dirty="0" err="1"/>
              <a:t>idf</a:t>
            </a:r>
            <a:r>
              <a:rPr lang="en-US" dirty="0"/>
              <a:t> value increases </a:t>
            </a:r>
            <a:r>
              <a:rPr lang="en-US" dirty="0">
                <a:hlinkClick r:id="rId9" tooltip="Proportionality (mathematics)"/>
              </a:rPr>
              <a:t>proportionally</a:t>
            </a:r>
            <a:r>
              <a:rPr lang="en-US" dirty="0"/>
              <a:t> to the number of times a word appears in the document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831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822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135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24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err="1"/>
              <a:t>Spacity</a:t>
            </a:r>
            <a:r>
              <a:rPr lang="fr-FR" dirty="0"/>
              <a:t>: </a:t>
            </a:r>
            <a:r>
              <a:rPr lang="en-US" dirty="0"/>
              <a:t>, the number of training samples required to generalize a model also increase phenomenally. </a:t>
            </a:r>
          </a:p>
          <a:p>
            <a:pPr marL="0" lvl="0" indent="0" algn="l" rtl="0">
              <a:spcBef>
                <a:spcPts val="0"/>
              </a:spcBef>
              <a:spcAft>
                <a:spcPts val="0"/>
              </a:spcAft>
              <a:buNone/>
            </a:pPr>
            <a:r>
              <a:rPr lang="en-US" dirty="0"/>
              <a:t>Concentrating</a:t>
            </a:r>
          </a:p>
          <a:p>
            <a:pPr marL="0" lvl="0" indent="0" algn="l" rtl="0">
              <a:spcBef>
                <a:spcPts val="0"/>
              </a:spcBef>
              <a:spcAft>
                <a:spcPts val="0"/>
              </a:spcAft>
              <a:buNone/>
            </a:pPr>
            <a:r>
              <a:rPr lang="en-US" dirty="0"/>
              <a:t>https://www.mygreatlearning.com/blog/understanding-curse-of-dimensionality/</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274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805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796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a:t>
            </a:r>
            <a:r>
              <a:rPr lang="en-US" i="1" dirty="0"/>
              <a:t>time</a:t>
            </a:r>
            <a:r>
              <a:rPr lang="en-US" dirty="0"/>
              <a:t> series analysis, </a:t>
            </a:r>
            <a:r>
              <a:rPr lang="en-US" i="1" dirty="0"/>
              <a:t>dynamic time warping</a:t>
            </a:r>
            <a:r>
              <a:rPr lang="en-US" dirty="0"/>
              <a:t> (</a:t>
            </a:r>
            <a:r>
              <a:rPr lang="en-US" i="1" dirty="0"/>
              <a:t>DTW</a:t>
            </a:r>
            <a:r>
              <a:rPr lang="en-US" dirty="0"/>
              <a:t>) is one of the algorithms for measuring similarity between two temporal sequences, which may vary in speed.</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45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confounding factor in a study is a variable which is related to one or more of the variables defined in a study. A confounding factor may mask an actual association or falsely demonstrate an apparent association between the study variables where no real association between them exists. If confounding factors are not measured and considered, bias may result in the conclusion of the study.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a:t>
            </a:r>
            <a:r>
              <a:rPr lang="en-US" b="1" dirty="0"/>
              <a:t>confounding variable</a:t>
            </a:r>
            <a:r>
              <a:rPr lang="en-US" dirty="0"/>
              <a:t> is an “extra” variable that you didn’t account for. They can ruin an experiment and give you useless results. They can suggest there is </a:t>
            </a:r>
            <a:r>
              <a:rPr lang="en-US" dirty="0">
                <a:hlinkClick r:id="rId3"/>
              </a:rPr>
              <a:t>correlation </a:t>
            </a:r>
            <a:r>
              <a:rPr lang="en-US" dirty="0"/>
              <a:t>when in fact there isn’t. They can even introduce </a:t>
            </a:r>
            <a:r>
              <a:rPr lang="en-US" dirty="0">
                <a:hlinkClick r:id="rId4"/>
              </a:rPr>
              <a:t>bias</a:t>
            </a:r>
            <a:r>
              <a:rPr lang="en-US" dirty="0"/>
              <a:t>. That’s why it’s important to know what one is, and how to avoid getting them into your experiment in the first place.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an experiment, the </a:t>
            </a:r>
            <a:r>
              <a:rPr lang="en-US" dirty="0">
                <a:hlinkClick r:id="rId5"/>
              </a:rPr>
              <a:t>independent variable</a:t>
            </a:r>
            <a:r>
              <a:rPr lang="en-US" dirty="0"/>
              <a:t> typically has an effect on your </a:t>
            </a:r>
            <a:r>
              <a:rPr lang="en-US" dirty="0">
                <a:hlinkClick r:id="rId6"/>
              </a:rPr>
              <a:t>dependent variable</a:t>
            </a:r>
            <a:r>
              <a:rPr lang="en-US" dirty="0"/>
              <a:t>. For example, if you are researching whether lack of exercise leads to weight gain, then lack of exercise is your independent variable and weight gain is your dependent variable. Confounding variables are any other variable that also has an effect on your dependent variable. They are like extra independent variables that are having a hidden effect on your dependent variables. Confounding variables can cause two major problems:</a:t>
            </a:r>
          </a:p>
          <a:p>
            <a:r>
              <a:rPr lang="en-US" dirty="0"/>
              <a:t>Increase </a:t>
            </a:r>
            <a:r>
              <a:rPr lang="en-US" dirty="0">
                <a:hlinkClick r:id="rId7"/>
              </a:rPr>
              <a:t>variance</a:t>
            </a:r>
            <a:r>
              <a:rPr lang="en-US" dirty="0"/>
              <a:t> </a:t>
            </a:r>
          </a:p>
          <a:p>
            <a:r>
              <a:rPr lang="en-US" dirty="0"/>
              <a:t>Introduce </a:t>
            </a:r>
            <a:r>
              <a:rPr lang="en-US" dirty="0">
                <a:hlinkClick r:id="rId4"/>
              </a:rPr>
              <a:t>bias</a:t>
            </a:r>
            <a:r>
              <a:rPr lang="en-US" dirty="0"/>
              <a:t>. </a:t>
            </a:r>
          </a:p>
          <a:p>
            <a:r>
              <a:rPr lang="en-US" dirty="0"/>
              <a:t>Let’s say you test 200 volunteers (100 men and 100 women). You find that lack of exercise leads to weight gain. One problem with your experiment is that is lacks any </a:t>
            </a:r>
            <a:r>
              <a:rPr lang="en-US" dirty="0">
                <a:hlinkClick r:id="rId8"/>
              </a:rPr>
              <a:t>control variables</a:t>
            </a:r>
            <a:r>
              <a:rPr lang="en-US" dirty="0"/>
              <a:t>. For example, the use of </a:t>
            </a:r>
            <a:r>
              <a:rPr lang="en-US" dirty="0">
                <a:hlinkClick r:id="rId9"/>
              </a:rPr>
              <a:t>placebos</a:t>
            </a:r>
            <a:r>
              <a:rPr lang="en-US" dirty="0"/>
              <a:t>, or random assignment to groups. So you really can’t say for sure whether lack of exercise leads to weight gain. One confounding variable is how much people eat. It’s also possible that men eat more than women; this could also make sex a confounding variable. Nothing was mentioned about starting weight, occupation or age either. A poor study design like this could lead to bias. For example, if all of the women in the study were middle-aged, and all of the men were aged 16, age would have a direct effect on weight gain. That makes age a confounding variable.</a:t>
            </a:r>
          </a:p>
          <a:p>
            <a:endParaRPr lang="en-US" dirty="0"/>
          </a:p>
          <a:p>
            <a:endParaRPr lang="en-US" dirty="0"/>
          </a:p>
          <a:p>
            <a:r>
              <a:rPr lang="en-US" dirty="0"/>
              <a:t>In LR, The magnitude of the coefficients depends directly on the scales selected for the variables, which is a somewhat arbitrary modeling decision.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503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5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785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08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05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https://rapidminer.com/blog/data-prep-time-consuming-tedious/</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086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136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7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587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264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b="1" dirty="0"/>
              <a:t>https://www.edureka.co/blog/how-to-become-a-data-scientist/</a:t>
            </a:r>
          </a:p>
          <a:p>
            <a:r>
              <a:rPr lang="fr-FR" b="1" dirty="0"/>
              <a:t>Data </a:t>
            </a:r>
            <a:r>
              <a:rPr lang="fr-FR" b="1" dirty="0" err="1"/>
              <a:t>munging</a:t>
            </a:r>
            <a:r>
              <a:rPr lang="fr-FR" b="1" dirty="0"/>
              <a:t> = </a:t>
            </a:r>
            <a:r>
              <a:rPr lang="en-US" i="1" dirty="0"/>
              <a:t>Data wrangling</a:t>
            </a:r>
            <a:r>
              <a:rPr lang="en-US" dirty="0"/>
              <a:t>, sometimes is the process of transforming and mapping data from one "raw" data form into another format </a:t>
            </a:r>
          </a:p>
          <a:p>
            <a:r>
              <a:rPr lang="en-US" i="1" dirty="0"/>
              <a:t>Data ingestion</a:t>
            </a:r>
            <a:r>
              <a:rPr lang="en-US" dirty="0"/>
              <a:t> is the process of obtaining and importing data for immediate use or storage in a database. </a:t>
            </a:r>
            <a:endParaRPr lang="fr-FR" b="1" dirty="0"/>
          </a:p>
          <a:p>
            <a:r>
              <a:rPr lang="fr-FR" b="1" dirty="0"/>
              <a:t>Fundamentals: </a:t>
            </a:r>
            <a:r>
              <a:rPr lang="fr-FR" dirty="0">
                <a:effectLst/>
              </a:rPr>
              <a:t>Matrices and </a:t>
            </a:r>
            <a:r>
              <a:rPr lang="fr-FR" dirty="0" err="1">
                <a:effectLst/>
              </a:rPr>
              <a:t>Linear</a:t>
            </a:r>
            <a:r>
              <a:rPr lang="fr-FR" dirty="0">
                <a:effectLst/>
              </a:rPr>
              <a:t> </a:t>
            </a:r>
            <a:r>
              <a:rPr lang="fr-FR" dirty="0" err="1">
                <a:effectLst/>
              </a:rPr>
              <a:t>Algebra</a:t>
            </a:r>
            <a:r>
              <a:rPr lang="fr-FR" dirty="0">
                <a:effectLst/>
              </a:rPr>
              <a:t> </a:t>
            </a:r>
            <a:r>
              <a:rPr lang="fr-FR" dirty="0" err="1">
                <a:effectLst/>
              </a:rPr>
              <a:t>Functions</a:t>
            </a:r>
            <a:r>
              <a:rPr lang="fr-FR" dirty="0">
                <a:effectLst/>
              </a:rPr>
              <a:t>, </a:t>
            </a:r>
            <a:r>
              <a:rPr lang="fr-FR" dirty="0" err="1">
                <a:effectLst/>
              </a:rPr>
              <a:t>Reporting</a:t>
            </a:r>
            <a:r>
              <a:rPr lang="fr-FR" dirty="0">
                <a:effectLst/>
              </a:rPr>
              <a:t> VS BI (Business Intelligence) VS Analytics</a:t>
            </a:r>
          </a:p>
          <a:p>
            <a:r>
              <a:rPr lang="fr-FR" b="1" dirty="0" err="1">
                <a:effectLst/>
              </a:rPr>
              <a:t>Statistics</a:t>
            </a:r>
            <a:r>
              <a:rPr lang="fr-FR" b="1" dirty="0">
                <a:effectLst/>
              </a:rPr>
              <a:t>: </a:t>
            </a:r>
            <a:r>
              <a:rPr lang="fr-FR" dirty="0">
                <a:effectLst/>
              </a:rPr>
              <a:t>Descriptive </a:t>
            </a:r>
            <a:r>
              <a:rPr lang="fr-FR" dirty="0" err="1">
                <a:effectLst/>
              </a:rPr>
              <a:t>Statistics</a:t>
            </a:r>
            <a:r>
              <a:rPr lang="fr-FR" dirty="0">
                <a:effectLst/>
              </a:rPr>
              <a:t> (</a:t>
            </a:r>
            <a:r>
              <a:rPr lang="fr-FR" dirty="0" err="1">
                <a:effectLst/>
              </a:rPr>
              <a:t>Mean</a:t>
            </a:r>
            <a:r>
              <a:rPr lang="fr-FR" dirty="0">
                <a:effectLst/>
              </a:rPr>
              <a:t>, </a:t>
            </a:r>
            <a:r>
              <a:rPr lang="fr-FR" dirty="0" err="1">
                <a:effectLst/>
              </a:rPr>
              <a:t>Median</a:t>
            </a:r>
            <a:r>
              <a:rPr lang="fr-FR" dirty="0">
                <a:effectLst/>
              </a:rPr>
              <a:t>, Range, Standard </a:t>
            </a:r>
            <a:r>
              <a:rPr lang="fr-FR" dirty="0" err="1">
                <a:effectLst/>
              </a:rPr>
              <a:t>Deviation</a:t>
            </a:r>
            <a:r>
              <a:rPr lang="fr-FR" dirty="0">
                <a:effectLst/>
              </a:rPr>
              <a:t>, Variance), </a:t>
            </a:r>
            <a:r>
              <a:rPr lang="fr-FR" dirty="0" err="1">
                <a:effectLst/>
              </a:rPr>
              <a:t>Exploratory</a:t>
            </a:r>
            <a:r>
              <a:rPr lang="fr-FR" dirty="0">
                <a:effectLst/>
              </a:rPr>
              <a:t> Data </a:t>
            </a:r>
            <a:r>
              <a:rPr lang="fr-FR" dirty="0" err="1">
                <a:effectLst/>
              </a:rPr>
              <a:t>Analysis</a:t>
            </a:r>
            <a:endParaRPr lang="fr-FR" dirty="0">
              <a:effectLst/>
            </a:endParaRPr>
          </a:p>
          <a:p>
            <a:r>
              <a:rPr lang="fr-FR" dirty="0">
                <a:effectLst/>
              </a:rPr>
              <a:t>Percentiles and </a:t>
            </a:r>
            <a:r>
              <a:rPr lang="fr-FR" dirty="0" err="1">
                <a:effectLst/>
              </a:rPr>
              <a:t>Outliers</a:t>
            </a:r>
            <a:r>
              <a:rPr lang="fr-FR" dirty="0">
                <a:effectLst/>
              </a:rPr>
              <a:t>, </a:t>
            </a:r>
            <a:r>
              <a:rPr lang="fr-FR" dirty="0" err="1">
                <a:effectLst/>
              </a:rPr>
              <a:t>Probability</a:t>
            </a:r>
            <a:r>
              <a:rPr lang="fr-FR" dirty="0">
                <a:effectLst/>
              </a:rPr>
              <a:t> Theory, Bayes </a:t>
            </a:r>
            <a:r>
              <a:rPr lang="fr-FR" dirty="0" err="1">
                <a:effectLst/>
              </a:rPr>
              <a:t>Theorem</a:t>
            </a:r>
            <a:r>
              <a:rPr lang="fr-FR" dirty="0">
                <a:effectLst/>
              </a:rPr>
              <a:t>, </a:t>
            </a:r>
            <a:r>
              <a:rPr lang="fr-FR" dirty="0" err="1">
                <a:effectLst/>
              </a:rPr>
              <a:t>Random</a:t>
            </a:r>
            <a:r>
              <a:rPr lang="fr-FR" dirty="0">
                <a:effectLst/>
              </a:rPr>
              <a:t> Variables, Cumulative Distribution </a:t>
            </a:r>
            <a:r>
              <a:rPr lang="fr-FR" dirty="0" err="1">
                <a:effectLst/>
              </a:rPr>
              <a:t>function</a:t>
            </a:r>
            <a:r>
              <a:rPr lang="fr-FR" dirty="0">
                <a:effectLst/>
              </a:rPr>
              <a:t> (CDF), </a:t>
            </a:r>
            <a:r>
              <a:rPr lang="fr-FR" dirty="0" err="1">
                <a:effectLst/>
              </a:rPr>
              <a:t>Skewness</a:t>
            </a:r>
            <a:endParaRPr lang="fr-FR" dirty="0">
              <a:effectLst/>
            </a:endParaRPr>
          </a:p>
          <a:p>
            <a:r>
              <a:rPr lang="fr-FR" dirty="0" err="1">
                <a:effectLst/>
              </a:rPr>
              <a:t>Other</a:t>
            </a:r>
            <a:r>
              <a:rPr lang="fr-FR" dirty="0">
                <a:effectLst/>
              </a:rPr>
              <a:t> </a:t>
            </a:r>
            <a:r>
              <a:rPr lang="fr-FR" dirty="0" err="1">
                <a:effectLst/>
              </a:rPr>
              <a:t>Statistics</a:t>
            </a:r>
            <a:r>
              <a:rPr lang="fr-FR" dirty="0">
                <a:effectLst/>
              </a:rPr>
              <a:t> </a:t>
            </a:r>
            <a:r>
              <a:rPr lang="fr-FR" dirty="0" err="1">
                <a:effectLst/>
              </a:rPr>
              <a:t>fundamentals</a:t>
            </a:r>
            <a:endParaRPr lang="fr-FR" dirty="0">
              <a:effectLst/>
            </a:endParaRPr>
          </a:p>
          <a:p>
            <a:r>
              <a:rPr lang="fr-FR" b="1" dirty="0" err="1">
                <a:effectLst/>
              </a:rPr>
              <a:t>Programming</a:t>
            </a:r>
            <a:r>
              <a:rPr lang="fr-FR" b="1" dirty="0">
                <a:effectLst/>
              </a:rPr>
              <a:t>:</a:t>
            </a:r>
          </a:p>
          <a:p>
            <a:r>
              <a:rPr lang="fr-FR" b="1" dirty="0">
                <a:effectLst/>
              </a:rPr>
              <a:t>Machine Learning and Advanced Machine Learning (</a:t>
            </a:r>
            <a:r>
              <a:rPr lang="fr-FR" b="1" dirty="0" err="1">
                <a:effectLst/>
              </a:rPr>
              <a:t>Deep</a:t>
            </a:r>
            <a:r>
              <a:rPr lang="fr-FR" b="1" dirty="0">
                <a:effectLst/>
              </a:rPr>
              <a:t> Learning):</a:t>
            </a:r>
          </a:p>
          <a:p>
            <a:r>
              <a:rPr lang="fr-FR" b="1" dirty="0">
                <a:effectLst/>
              </a:rPr>
              <a:t>Data </a:t>
            </a:r>
            <a:r>
              <a:rPr lang="fr-FR" b="1" dirty="0" err="1">
                <a:effectLst/>
              </a:rPr>
              <a:t>Visualization</a:t>
            </a:r>
            <a:r>
              <a:rPr lang="fr-FR" b="1" dirty="0">
                <a:effectLst/>
              </a:rPr>
              <a:t>: </a:t>
            </a:r>
            <a:r>
              <a:rPr lang="fr-FR" b="1" dirty="0" err="1">
                <a:effectLst/>
              </a:rPr>
              <a:t>kibana</a:t>
            </a:r>
            <a:endParaRPr lang="fr-FR" b="1"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dirty="0">
                <a:effectLst/>
              </a:rPr>
              <a:t>Big Data: </a:t>
            </a:r>
            <a:r>
              <a:rPr lang="fr-FR" b="1" dirty="0" err="1">
                <a:effectLst/>
              </a:rPr>
              <a:t>spark</a:t>
            </a:r>
            <a:endParaRPr lang="fr-FR" b="1" dirty="0">
              <a:effectLst/>
            </a:endParaRPr>
          </a:p>
          <a:p>
            <a:r>
              <a:rPr lang="en-US" b="1" dirty="0">
                <a:effectLst/>
              </a:rPr>
              <a:t>Data Ingestion: </a:t>
            </a:r>
            <a:r>
              <a:rPr lang="en-US" dirty="0">
                <a:effectLst/>
              </a:rPr>
              <a:t>The process of importing , transferring , loading and processing data for later use or storage in a database is called Data Ingestion. This involves loading data from a variety of sources. Apache Flume, Apache Sqoop</a:t>
            </a:r>
          </a:p>
          <a:p>
            <a:r>
              <a:rPr lang="en-US" b="1" dirty="0">
                <a:effectLst/>
              </a:rPr>
              <a:t>Data Munging:</a:t>
            </a:r>
          </a:p>
          <a:p>
            <a:r>
              <a:rPr lang="en-US" dirty="0">
                <a:effectLst/>
              </a:rPr>
              <a:t>If you have ever performed data analysis, you might have come across feature selection before you apply your Analytical model to the data.</a:t>
            </a:r>
          </a:p>
          <a:p>
            <a:r>
              <a:rPr lang="en-US" dirty="0">
                <a:effectLst/>
              </a:rPr>
              <a:t>So, in general, all the activity that you do on the raw data to make it “clean” enough to input to your analytical algorithm is data munging.</a:t>
            </a:r>
          </a:p>
          <a:p>
            <a:r>
              <a:rPr lang="en-US" dirty="0">
                <a:effectLst/>
              </a:rPr>
              <a:t>You can use ‘R’ and ‘Python’ packages for that.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1" dirty="0">
              <a:effectLst/>
            </a:endParaRPr>
          </a:p>
          <a:p>
            <a:endParaRPr lang="fr-FR" b="1" dirty="0">
              <a:effectLst/>
            </a:endParaRPr>
          </a:p>
          <a:p>
            <a:r>
              <a:rPr lang="en-US" b="1" dirty="0">
                <a:effectLst/>
              </a:rPr>
              <a:t>Tool Box: </a:t>
            </a:r>
            <a:r>
              <a:rPr lang="en-US" dirty="0">
                <a:effectLst/>
              </a:rPr>
              <a:t>You might find this section pretty redundant, but I think it is very </a:t>
            </a:r>
            <a:r>
              <a:rPr lang="en-US" dirty="0" err="1">
                <a:effectLst/>
              </a:rPr>
              <a:t>very</a:t>
            </a:r>
            <a:r>
              <a:rPr lang="en-US" dirty="0">
                <a:effectLst/>
              </a:rPr>
              <a:t> important to have good knowledge on certain tools like:</a:t>
            </a:r>
          </a:p>
          <a:p>
            <a:r>
              <a:rPr lang="en-US" dirty="0">
                <a:effectLst/>
              </a:rPr>
              <a:t>MS Excel Python or R, </a:t>
            </a:r>
            <a:r>
              <a:rPr lang="en-US" dirty="0">
                <a:effectLst/>
                <a:hlinkClick r:id="rId3"/>
              </a:rPr>
              <a:t>Hadoop</a:t>
            </a:r>
            <a:endParaRPr lang="en-US" dirty="0">
              <a:effectLst/>
            </a:endParaRPr>
          </a:p>
          <a:p>
            <a:r>
              <a:rPr lang="en-US" dirty="0">
                <a:effectLst/>
                <a:hlinkClick r:id="rId4"/>
              </a:rPr>
              <a:t>Spark</a:t>
            </a:r>
            <a:r>
              <a:rPr lang="en-US" dirty="0">
                <a:effectLst/>
              </a:rPr>
              <a:t>, Tableau</a:t>
            </a:r>
          </a:p>
          <a:p>
            <a:r>
              <a:rPr lang="en-US" b="1" dirty="0">
                <a:effectLst/>
              </a:rPr>
              <a:t>Data-Driven Problem Solving:</a:t>
            </a:r>
          </a:p>
          <a:p>
            <a:r>
              <a:rPr lang="en-US" dirty="0">
                <a:effectLst/>
              </a:rPr>
              <a:t>All the things we have discussed so far, includes tools and technologies that you can learn. But, Data-Driven problem solving approach is something that you need to develop. It will only come with experience.</a:t>
            </a:r>
          </a:p>
          <a:p>
            <a:r>
              <a:rPr lang="en-US" dirty="0">
                <a:effectLst/>
              </a:rPr>
              <a:t>A Data Scientist needs to know how</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150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Bandes</a:t>
            </a:r>
            <a:r>
              <a:rPr lang="fr-FR" baseline="0" dirty="0"/>
              <a:t> dessinée ou dans les films science fiction : on conduit plut mais on discute et on partage et on prend du </a:t>
            </a:r>
            <a:r>
              <a:rPr lang="fr-FR" baseline="0" dirty="0" err="1"/>
              <a:t>cafe</a:t>
            </a:r>
            <a:endParaRPr lang="fr-FR"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0"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60337"/>
            <a:ext cx="9578280"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356350"/>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38" y="6356350"/>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8" y="6356350"/>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6" y="6356350"/>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24"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43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jpeg"/><Relationship Id="rId7"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17.png"/><Relationship Id="rId4" Type="http://schemas.openxmlformats.org/officeDocument/2006/relationships/hyperlink" Target="https://www.google.com/url?sa=i&amp;rct=j&amp;q=&amp;esrc=s&amp;source=images&amp;cd=&amp;ved=2ahUKEwj_v8_9_MriAhVBZlAKHdzcC3kQjRx6BAgBEAU&amp;url=https://www.dezeen.com/2016/05/20/uber-testing-driverless-taxi-self-driving-navigating-car-transport-pittsburgh-pennsylvania-usa/&amp;psig=AOvVaw3znDYN-pP7vhnb6YKKNgkB&amp;ust=1559570580496005" TargetMode="Externa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01.ibm.com/software/data/big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e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Data Science</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spcBef>
                <a:spcPts val="0"/>
              </a:spcBef>
            </a:pPr>
            <a:r>
              <a:rPr lang="fr-FR" dirty="0"/>
              <a:t>https://github.com/berradais/light-dna-2021-2022</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050" name="Picture 2" descr="Image associé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50" y="1333039"/>
            <a:ext cx="438838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driverless taxi&qu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0640" y="1331782"/>
            <a:ext cx="4213407" cy="23909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60" name="Picture 12" descr="Résultat de recherche d'images pour &quot;driverless taxi nutonomy&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191" y="1333040"/>
            <a:ext cx="356080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drone taxi&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6" y="4000832"/>
            <a:ext cx="4233915"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 name="Picture 4" descr="Image associé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82" y="4000834"/>
            <a:ext cx="3900068" cy="21997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Picture 6" descr="Image associé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649" y="4000833"/>
            <a:ext cx="4037351"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9FDABB29-8E63-44D9-8B20-CBC6C4A2E3EC}"/>
              </a:ext>
            </a:extLst>
          </p:cNvPr>
          <p:cNvPicPr>
            <a:picLocks noChangeAspect="1"/>
          </p:cNvPicPr>
          <p:nvPr/>
        </p:nvPicPr>
        <p:blipFill>
          <a:blip r:embed="rId10"/>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1078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4098" name="Picture 2" descr="Résultat de recherche d'images pour &quot;drone ca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43" y="1872197"/>
            <a:ext cx="5942098" cy="3329382"/>
          </a:xfrm>
          <a:prstGeom prst="rect">
            <a:avLst/>
          </a:prstGeom>
        </p:spPr>
        <p:style>
          <a:lnRef idx="2">
            <a:schemeClr val="accent1"/>
          </a:lnRef>
          <a:fillRef idx="1">
            <a:schemeClr val="lt1"/>
          </a:fillRef>
          <a:effectRef idx="0">
            <a:schemeClr val="accent1"/>
          </a:effectRef>
          <a:fontRef idx="minor">
            <a:schemeClr val="dk1"/>
          </a:fontRef>
        </p:style>
      </p:pic>
      <p:pic>
        <p:nvPicPr>
          <p:cNvPr id="4100" name="Picture 4" descr="Résultat de recherche d'images pour &quot;drone ca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41" y="1872197"/>
            <a:ext cx="5797301" cy="3329381"/>
          </a:xfrm>
          <a:prstGeom prst="rect">
            <a:avLst/>
          </a:prstGeom>
        </p:spPr>
        <p:style>
          <a:lnRef idx="2">
            <a:schemeClr val="accent1"/>
          </a:lnRef>
          <a:fillRef idx="1">
            <a:schemeClr val="lt1"/>
          </a:fillRef>
          <a:effectRef idx="0">
            <a:schemeClr val="accent1"/>
          </a:effectRef>
          <a:fontRef idx="minor">
            <a:schemeClr val="dk1"/>
          </a:fontRef>
        </p:style>
      </p:pic>
      <p:pic>
        <p:nvPicPr>
          <p:cNvPr id="17" name="Image 16">
            <a:extLst>
              <a:ext uri="{FF2B5EF4-FFF2-40B4-BE49-F238E27FC236}">
                <a16:creationId xmlns:a16="http://schemas.microsoft.com/office/drawing/2014/main" id="{56D42DA4-1494-45CD-AD4E-071523F3CC1B}"/>
              </a:ext>
            </a:extLst>
          </p:cNvPr>
          <p:cNvPicPr>
            <a:picLocks noChangeAspect="1"/>
          </p:cNvPicPr>
          <p:nvPr/>
        </p:nvPicPr>
        <p:blipFill>
          <a:blip r:embed="rId5"/>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21562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Science Principals</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800" dirty="0"/>
              <a:t>Data Science is a process</a:t>
            </a:r>
          </a:p>
          <a:p>
            <a:pPr marL="502920" lvl="0" indent="-457200">
              <a:lnSpc>
                <a:spcPct val="100000"/>
              </a:lnSpc>
              <a:spcBef>
                <a:spcPts val="0"/>
              </a:spcBef>
              <a:buSzPts val="1920"/>
              <a:buFont typeface="+mj-lt"/>
              <a:buAutoNum type="arabicPeriod"/>
            </a:pPr>
            <a:endParaRPr lang="en-US" sz="2800" dirty="0"/>
          </a:p>
          <a:p>
            <a:pPr marL="502920" lvl="0" indent="-457200">
              <a:lnSpc>
                <a:spcPct val="100000"/>
              </a:lnSpc>
              <a:spcBef>
                <a:spcPts val="0"/>
              </a:spcBef>
              <a:buSzPts val="1920"/>
              <a:buFont typeface="+mj-lt"/>
              <a:buAutoNum type="arabicPeriod"/>
            </a:pPr>
            <a:r>
              <a:rPr lang="en-US" sz="2800" dirty="0"/>
              <a:t>ML is optimization of loss functions  </a:t>
            </a:r>
          </a:p>
          <a:p>
            <a:pPr marL="502920" lvl="0" indent="-457200">
              <a:lnSpc>
                <a:spcPct val="100000"/>
              </a:lnSpc>
              <a:spcBef>
                <a:spcPts val="0"/>
              </a:spcBef>
              <a:buSzPts val="1920"/>
              <a:buFont typeface="+mj-lt"/>
              <a:buAutoNum type="arabicPeriod"/>
            </a:pPr>
            <a:endParaRPr lang="en-US" sz="2800" dirty="0"/>
          </a:p>
          <a:p>
            <a:pPr marL="502920" lvl="0" indent="-457200">
              <a:lnSpc>
                <a:spcPct val="100000"/>
              </a:lnSpc>
              <a:spcBef>
                <a:spcPts val="0"/>
              </a:spcBef>
              <a:buSzPts val="1920"/>
              <a:buFont typeface="+mj-lt"/>
              <a:buAutoNum type="arabicPeriod"/>
            </a:pPr>
            <a:r>
              <a:rPr lang="en-US" sz="2800" dirty="0"/>
              <a:t>ML must generalize to unseen data</a:t>
            </a:r>
          </a:p>
          <a:p>
            <a:pPr marL="502920" lvl="0" indent="-457200">
              <a:lnSpc>
                <a:spcPct val="100000"/>
              </a:lnSpc>
              <a:spcBef>
                <a:spcPts val="0"/>
              </a:spcBef>
              <a:buSzPts val="1920"/>
              <a:buFont typeface="+mj-lt"/>
              <a:buAutoNum type="arabicPeriod"/>
            </a:pPr>
            <a:endParaRPr lang="en-US" sz="2800" dirty="0"/>
          </a:p>
          <a:p>
            <a:pPr marL="502920" lvl="0" indent="-457200">
              <a:lnSpc>
                <a:spcPct val="100000"/>
              </a:lnSpc>
              <a:spcBef>
                <a:spcPts val="0"/>
              </a:spcBef>
              <a:buSzPts val="1920"/>
              <a:buFont typeface="+mj-lt"/>
              <a:buAutoNum type="arabicPeriod"/>
            </a:pPr>
            <a:r>
              <a:rPr lang="en-US" sz="2800" dirty="0"/>
              <a:t>Evaluate data science in its operational context</a:t>
            </a:r>
          </a:p>
          <a:p>
            <a:pPr marL="502920" lvl="0" indent="-457200">
              <a:lnSpc>
                <a:spcPct val="100000"/>
              </a:lnSpc>
              <a:spcBef>
                <a:spcPts val="0"/>
              </a:spcBef>
              <a:buSzPts val="1920"/>
              <a:buFont typeface="+mj-lt"/>
              <a:buAutoNum type="arabicPeriod"/>
            </a:pPr>
            <a:endParaRPr lang="en-US" sz="2800" dirty="0"/>
          </a:p>
          <a:p>
            <a:pPr marL="502920" lvl="0" indent="-457200">
              <a:lnSpc>
                <a:spcPct val="100000"/>
              </a:lnSpc>
              <a:spcBef>
                <a:spcPts val="0"/>
              </a:spcBef>
              <a:buSzPts val="1920"/>
              <a:buFont typeface="+mj-lt"/>
              <a:buAutoNum type="arabicPeriod"/>
            </a:pPr>
            <a:r>
              <a:rPr lang="en-US" sz="2800" dirty="0"/>
              <a:t>Similar entities can have similar unseen attributes  </a:t>
            </a:r>
          </a:p>
          <a:p>
            <a:pPr marL="502920" lvl="0" indent="-457200">
              <a:lnSpc>
                <a:spcPct val="100000"/>
              </a:lnSpc>
              <a:spcBef>
                <a:spcPts val="0"/>
              </a:spcBef>
              <a:buSzPts val="1920"/>
              <a:buFont typeface="+mj-lt"/>
              <a:buAutoNum type="arabicPeriod"/>
            </a:pPr>
            <a:endParaRPr lang="en-US" sz="2800" dirty="0"/>
          </a:p>
          <a:p>
            <a:pPr marL="502920" lvl="0" indent="-457200">
              <a:lnSpc>
                <a:spcPct val="100000"/>
              </a:lnSpc>
              <a:spcBef>
                <a:spcPts val="0"/>
              </a:spcBef>
              <a:buSzPts val="1920"/>
              <a:buFont typeface="+mj-lt"/>
              <a:buAutoNum type="arabicPeriod"/>
            </a:pPr>
            <a:r>
              <a:rPr lang="en-US" sz="2800" dirty="0"/>
              <a:t>Correlation, not causation</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a:t>
            </a:fld>
            <a:endParaRPr/>
          </a:p>
        </p:txBody>
      </p:sp>
    </p:spTree>
    <p:extLst>
      <p:ext uri="{BB962C8B-B14F-4D97-AF65-F5344CB8AC3E}">
        <p14:creationId xmlns:p14="http://schemas.microsoft.com/office/powerpoint/2010/main" val="2230615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endParaRPr lang="en-US" dirty="0">
              <a:latin typeface="Corbel" panose="020B0503020204020204" pitchFamily="34" charset="0"/>
              <a:cs typeface="Arial"/>
            </a:endParaRPr>
          </a:p>
        </p:txBody>
      </p:sp>
      <p:sp>
        <p:nvSpPr>
          <p:cNvPr id="107" name="Google Shape;107;p15"/>
          <p:cNvSpPr txBox="1">
            <a:spLocks noGrp="1"/>
          </p:cNvSpPr>
          <p:nvPr>
            <p:ph type="body" idx="1"/>
          </p:nvPr>
        </p:nvSpPr>
        <p:spPr>
          <a:xfrm>
            <a:off x="559559" y="1743496"/>
            <a:ext cx="6684521" cy="4329758"/>
          </a:xfrm>
          <a:prstGeom prst="rect">
            <a:avLst/>
          </a:prstGeom>
          <a:noFill/>
          <a:ln>
            <a:noFill/>
          </a:ln>
        </p:spPr>
        <p:txBody>
          <a:bodyPr spcFirstLastPara="1" wrap="square" lIns="91425" tIns="45700" rIns="91425" bIns="45700" anchor="t" anchorCtr="0">
            <a:noAutofit/>
          </a:bodyPr>
          <a:lstStyle/>
          <a:p>
            <a:r>
              <a:rPr lang="en-US" sz="2400" b="1" dirty="0"/>
              <a:t>Cross-industry standard process for data mining</a:t>
            </a:r>
            <a:r>
              <a:rPr lang="en-US" sz="2400" dirty="0"/>
              <a:t>, known as </a:t>
            </a:r>
            <a:r>
              <a:rPr lang="en-US" sz="2400" b="1" dirty="0"/>
              <a:t>CRISP-DM:</a:t>
            </a:r>
            <a:endParaRPr lang="en-US" sz="2400" dirty="0"/>
          </a:p>
          <a:p>
            <a:pPr lvl="1"/>
            <a:r>
              <a:rPr lang="en-US" sz="2400" dirty="0"/>
              <a:t> An open standard process model that describes common approaches used by data mining experts. </a:t>
            </a:r>
          </a:p>
          <a:p>
            <a:r>
              <a:rPr lang="en-US" sz="2400" dirty="0"/>
              <a:t>It is the most widely-used analytics model</a:t>
            </a:r>
            <a:endParaRPr lang="fr-FR"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a:t>
            </a:fld>
            <a:endParaRPr/>
          </a:p>
        </p:txBody>
      </p:sp>
      <p:sp>
        <p:nvSpPr>
          <p:cNvPr id="5" name="object 3">
            <a:extLst>
              <a:ext uri="{FF2B5EF4-FFF2-40B4-BE49-F238E27FC236}">
                <a16:creationId xmlns:a16="http://schemas.microsoft.com/office/drawing/2014/main" id="{7E608AA8-FB04-44B4-BAD3-23ACB8D53DDF}"/>
              </a:ext>
            </a:extLst>
          </p:cNvPr>
          <p:cNvSpPr/>
          <p:nvPr/>
        </p:nvSpPr>
        <p:spPr>
          <a:xfrm>
            <a:off x="7244080" y="1652056"/>
            <a:ext cx="4405534" cy="48120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6650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 from a technical </a:t>
            </a:r>
            <a:r>
              <a:rPr lang="en-US" spc="-5" dirty="0" err="1">
                <a:latin typeface="Corbel" panose="020B0503020204020204" pitchFamily="34" charset="0"/>
                <a:cs typeface="Arial"/>
              </a:rPr>
              <a:t>PoV</a:t>
            </a:r>
            <a:endParaRPr lang="en-US"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Corbel" panose="020B0503020204020204" pitchFamily="34" charset="0"/>
              </a:rPr>
              <a:t>14</a:t>
            </a:fld>
            <a:endParaRPr>
              <a:latin typeface="Corbel" panose="020B0503020204020204" pitchFamily="34" charset="0"/>
            </a:endParaRPr>
          </a:p>
        </p:txBody>
      </p:sp>
      <p:sp>
        <p:nvSpPr>
          <p:cNvPr id="8" name="object 2">
            <a:extLst>
              <a:ext uri="{FF2B5EF4-FFF2-40B4-BE49-F238E27FC236}">
                <a16:creationId xmlns:a16="http://schemas.microsoft.com/office/drawing/2014/main" id="{35E416DF-125C-4A9B-AF8E-74D71DC352B9}"/>
              </a:ext>
            </a:extLst>
          </p:cNvPr>
          <p:cNvSpPr/>
          <p:nvPr/>
        </p:nvSpPr>
        <p:spPr>
          <a:xfrm>
            <a:off x="1667774" y="2606445"/>
            <a:ext cx="815975" cy="398780"/>
          </a:xfrm>
          <a:custGeom>
            <a:avLst/>
            <a:gdLst/>
            <a:ahLst/>
            <a:cxnLst/>
            <a:rect l="l" t="t" r="r" b="b"/>
            <a:pathLst>
              <a:path w="815975" h="398780">
                <a:moveTo>
                  <a:pt x="7492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 name="object 3">
            <a:extLst>
              <a:ext uri="{FF2B5EF4-FFF2-40B4-BE49-F238E27FC236}">
                <a16:creationId xmlns:a16="http://schemas.microsoft.com/office/drawing/2014/main" id="{5BBECF50-E1F0-43FB-9A35-67E005B6F17E}"/>
              </a:ext>
            </a:extLst>
          </p:cNvPr>
          <p:cNvSpPr/>
          <p:nvPr/>
        </p:nvSpPr>
        <p:spPr>
          <a:xfrm>
            <a:off x="1667774" y="2606445"/>
            <a:ext cx="815975" cy="398780"/>
          </a:xfrm>
          <a:custGeom>
            <a:avLst/>
            <a:gdLst/>
            <a:ahLst/>
            <a:cxnLst/>
            <a:rect l="l" t="t" r="r" b="b"/>
            <a:pathLst>
              <a:path w="815975" h="398780">
                <a:moveTo>
                  <a:pt x="0" y="66401"/>
                </a:move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0" name="object 4">
            <a:extLst>
              <a:ext uri="{FF2B5EF4-FFF2-40B4-BE49-F238E27FC236}">
                <a16:creationId xmlns:a16="http://schemas.microsoft.com/office/drawing/2014/main" id="{9741CDAE-4425-4DB2-BF16-C74A7310537A}"/>
              </a:ext>
            </a:extLst>
          </p:cNvPr>
          <p:cNvSpPr txBox="1"/>
          <p:nvPr/>
        </p:nvSpPr>
        <p:spPr>
          <a:xfrm>
            <a:off x="1760248" y="2681058"/>
            <a:ext cx="39941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orbel" panose="020B0503020204020204" pitchFamily="34" charset="0"/>
                <a:cs typeface="Arial" panose="020B0604020202020204" pitchFamily="34" charset="0"/>
              </a:rPr>
              <a:t>Start</a:t>
            </a:r>
            <a:endParaRPr sz="1400" dirty="0">
              <a:latin typeface="Corbel" panose="020B0503020204020204" pitchFamily="34" charset="0"/>
              <a:cs typeface="Arial" panose="020B0604020202020204" pitchFamily="34" charset="0"/>
            </a:endParaRPr>
          </a:p>
        </p:txBody>
      </p:sp>
      <p:sp>
        <p:nvSpPr>
          <p:cNvPr id="11" name="object 5">
            <a:extLst>
              <a:ext uri="{FF2B5EF4-FFF2-40B4-BE49-F238E27FC236}">
                <a16:creationId xmlns:a16="http://schemas.microsoft.com/office/drawing/2014/main" id="{CCD25382-7257-443D-B64F-75014AC51DD9}"/>
              </a:ext>
            </a:extLst>
          </p:cNvPr>
          <p:cNvSpPr/>
          <p:nvPr/>
        </p:nvSpPr>
        <p:spPr>
          <a:xfrm>
            <a:off x="2967699" y="1890195"/>
            <a:ext cx="1656080" cy="1854835"/>
          </a:xfrm>
          <a:custGeom>
            <a:avLst/>
            <a:gdLst/>
            <a:ahLst/>
            <a:cxnLst/>
            <a:rect l="l" t="t" r="r" b="b"/>
            <a:pathLst>
              <a:path w="1656080" h="1854835">
                <a:moveTo>
                  <a:pt x="1379994" y="1854599"/>
                </a:move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2" name="object 6">
            <a:extLst>
              <a:ext uri="{FF2B5EF4-FFF2-40B4-BE49-F238E27FC236}">
                <a16:creationId xmlns:a16="http://schemas.microsoft.com/office/drawing/2014/main" id="{48D394E8-84EC-40D4-B968-02528EC28F5B}"/>
              </a:ext>
            </a:extLst>
          </p:cNvPr>
          <p:cNvSpPr/>
          <p:nvPr/>
        </p:nvSpPr>
        <p:spPr>
          <a:xfrm>
            <a:off x="2967699" y="1890195"/>
            <a:ext cx="1656080" cy="1854835"/>
          </a:xfrm>
          <a:custGeom>
            <a:avLst/>
            <a:gdLst/>
            <a:ahLst/>
            <a:cxnLst/>
            <a:rect l="l" t="t" r="r" b="b"/>
            <a:pathLst>
              <a:path w="1656080" h="1854835">
                <a:moveTo>
                  <a:pt x="0" y="276005"/>
                </a:move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3" name="object 7">
            <a:extLst>
              <a:ext uri="{FF2B5EF4-FFF2-40B4-BE49-F238E27FC236}">
                <a16:creationId xmlns:a16="http://schemas.microsoft.com/office/drawing/2014/main" id="{0F2B07AD-9B1C-4A99-A6B7-916DA2582422}"/>
              </a:ext>
            </a:extLst>
          </p:cNvPr>
          <p:cNvSpPr/>
          <p:nvPr/>
        </p:nvSpPr>
        <p:spPr>
          <a:xfrm>
            <a:off x="5526175" y="2561995"/>
            <a:ext cx="1409065" cy="565785"/>
          </a:xfrm>
          <a:custGeom>
            <a:avLst/>
            <a:gdLst/>
            <a:ahLst/>
            <a:cxnLst/>
            <a:rect l="l" t="t" r="r" b="b"/>
            <a:pathLst>
              <a:path w="1409064" h="565785">
                <a:moveTo>
                  <a:pt x="1314597" y="565199"/>
                </a:moveTo>
                <a:lnTo>
                  <a:pt x="94201" y="565199"/>
                </a:lnTo>
                <a:lnTo>
                  <a:pt x="57534" y="557797"/>
                </a:lnTo>
                <a:lnTo>
                  <a:pt x="27591" y="537608"/>
                </a:lnTo>
                <a:lnTo>
                  <a:pt x="7402" y="507665"/>
                </a:lnTo>
                <a:lnTo>
                  <a:pt x="0" y="470998"/>
                </a:lnTo>
                <a:lnTo>
                  <a:pt x="0" y="94201"/>
                </a:ln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4" name="object 8">
            <a:extLst>
              <a:ext uri="{FF2B5EF4-FFF2-40B4-BE49-F238E27FC236}">
                <a16:creationId xmlns:a16="http://schemas.microsoft.com/office/drawing/2014/main" id="{0A3CC360-0509-4DFE-AB23-47DA50864A28}"/>
              </a:ext>
            </a:extLst>
          </p:cNvPr>
          <p:cNvSpPr/>
          <p:nvPr/>
        </p:nvSpPr>
        <p:spPr>
          <a:xfrm>
            <a:off x="5526175" y="2561995"/>
            <a:ext cx="1409065" cy="565785"/>
          </a:xfrm>
          <a:custGeom>
            <a:avLst/>
            <a:gdLst/>
            <a:ahLst/>
            <a:cxnLst/>
            <a:rect l="l" t="t" r="r" b="b"/>
            <a:pathLst>
              <a:path w="1409064" h="565785">
                <a:moveTo>
                  <a:pt x="0" y="94201"/>
                </a:move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lnTo>
                  <a:pt x="94201" y="565199"/>
                </a:lnTo>
                <a:lnTo>
                  <a:pt x="57534" y="557797"/>
                </a:lnTo>
                <a:lnTo>
                  <a:pt x="27591" y="537608"/>
                </a:lnTo>
                <a:lnTo>
                  <a:pt x="7402" y="507665"/>
                </a:lnTo>
                <a:lnTo>
                  <a:pt x="0" y="470998"/>
                </a:lnTo>
                <a:lnTo>
                  <a:pt x="0" y="942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5" name="object 9">
            <a:extLst>
              <a:ext uri="{FF2B5EF4-FFF2-40B4-BE49-F238E27FC236}">
                <a16:creationId xmlns:a16="http://schemas.microsoft.com/office/drawing/2014/main" id="{6ADDF653-EE9C-426B-B5E0-24AE3E899F9C}"/>
              </a:ext>
            </a:extLst>
          </p:cNvPr>
          <p:cNvSpPr txBox="1"/>
          <p:nvPr/>
        </p:nvSpPr>
        <p:spPr>
          <a:xfrm>
            <a:off x="5626791" y="2615233"/>
            <a:ext cx="1275606" cy="465512"/>
          </a:xfrm>
          <a:prstGeom prst="rect">
            <a:avLst/>
          </a:prstGeom>
        </p:spPr>
        <p:txBody>
          <a:bodyPr vert="horz" wrap="square" lIns="0" tIns="22860" rIns="0" bIns="0" rtlCol="0">
            <a:spAutoFit/>
          </a:bodyPr>
          <a:lstStyle/>
          <a:p>
            <a:pPr marL="12700" marR="5080" algn="ctr">
              <a:lnSpc>
                <a:spcPts val="1650"/>
              </a:lnSpc>
              <a:spcBef>
                <a:spcPts val="180"/>
              </a:spcBef>
            </a:pPr>
            <a:r>
              <a:rPr sz="1800" spc="-5" dirty="0">
                <a:latin typeface="Corbel" panose="020B0503020204020204" pitchFamily="34" charset="0"/>
                <a:cs typeface="Arial" panose="020B0604020202020204" pitchFamily="34" charset="0"/>
              </a:rPr>
              <a:t>Data  Acquisition</a:t>
            </a:r>
            <a:endParaRPr sz="1800" dirty="0">
              <a:latin typeface="Corbel" panose="020B0503020204020204" pitchFamily="34" charset="0"/>
              <a:cs typeface="Arial" panose="020B0604020202020204" pitchFamily="34" charset="0"/>
            </a:endParaRPr>
          </a:p>
        </p:txBody>
      </p:sp>
      <p:sp>
        <p:nvSpPr>
          <p:cNvPr id="16" name="object 10">
            <a:extLst>
              <a:ext uri="{FF2B5EF4-FFF2-40B4-BE49-F238E27FC236}">
                <a16:creationId xmlns:a16="http://schemas.microsoft.com/office/drawing/2014/main" id="{3ECF4DE4-A399-4B63-B0B0-2BF217CE525E}"/>
              </a:ext>
            </a:extLst>
          </p:cNvPr>
          <p:cNvSpPr txBox="1"/>
          <p:nvPr/>
        </p:nvSpPr>
        <p:spPr>
          <a:xfrm>
            <a:off x="6917512" y="2615233"/>
            <a:ext cx="600710" cy="228268"/>
          </a:xfrm>
          <a:prstGeom prst="rect">
            <a:avLst/>
          </a:prstGeom>
        </p:spPr>
        <p:txBody>
          <a:bodyPr vert="horz" wrap="square" lIns="0" tIns="12700" rIns="0" bIns="0" rtlCol="0">
            <a:spAutoFit/>
          </a:bodyPr>
          <a:lstStyle/>
          <a:p>
            <a:pPr marL="12700">
              <a:lnSpc>
                <a:spcPct val="100000"/>
              </a:lnSpc>
              <a:spcBef>
                <a:spcPts val="100"/>
              </a:spcBef>
              <a:tabLst>
                <a:tab pos="587375" algn="l"/>
              </a:tabLst>
            </a:pPr>
            <a:r>
              <a:rPr sz="1400" u="sng"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17" name="object 11">
            <a:extLst>
              <a:ext uri="{FF2B5EF4-FFF2-40B4-BE49-F238E27FC236}">
                <a16:creationId xmlns:a16="http://schemas.microsoft.com/office/drawing/2014/main" id="{293AC59B-C849-42FC-BA7D-0E5C218C8D53}"/>
              </a:ext>
            </a:extLst>
          </p:cNvPr>
          <p:cNvSpPr txBox="1"/>
          <p:nvPr/>
        </p:nvSpPr>
        <p:spPr>
          <a:xfrm>
            <a:off x="3140324" y="2044545"/>
            <a:ext cx="1353185" cy="482120"/>
          </a:xfrm>
          <a:prstGeom prst="rect">
            <a:avLst/>
          </a:prstGeom>
          <a:solidFill>
            <a:srgbClr val="FFF1CC"/>
          </a:solidFill>
          <a:ln w="9524">
            <a:solidFill>
              <a:srgbClr val="595959"/>
            </a:solidFill>
          </a:ln>
        </p:spPr>
        <p:txBody>
          <a:bodyPr vert="horz" wrap="square" lIns="0" tIns="52705" rIns="0" bIns="0" rtlCol="0">
            <a:spAutoFit/>
          </a:bodyPr>
          <a:lstStyle/>
          <a:p>
            <a:pPr marL="85725" marR="372745">
              <a:lnSpc>
                <a:spcPts val="1650"/>
              </a:lnSpc>
              <a:spcBef>
                <a:spcPts val="415"/>
              </a:spcBef>
            </a:pPr>
            <a:r>
              <a:rPr sz="1400" spc="-5" dirty="0">
                <a:latin typeface="Corbel" panose="020B0503020204020204" pitchFamily="34" charset="0"/>
                <a:cs typeface="Arial" panose="020B0604020202020204" pitchFamily="34" charset="0"/>
              </a:rPr>
              <a:t>What is</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question?</a:t>
            </a:r>
            <a:endParaRPr sz="1400" dirty="0">
              <a:latin typeface="Corbel" panose="020B0503020204020204" pitchFamily="34" charset="0"/>
              <a:cs typeface="Arial" panose="020B0604020202020204" pitchFamily="34" charset="0"/>
            </a:endParaRPr>
          </a:p>
        </p:txBody>
      </p:sp>
      <p:sp>
        <p:nvSpPr>
          <p:cNvPr id="18" name="object 12">
            <a:extLst>
              <a:ext uri="{FF2B5EF4-FFF2-40B4-BE49-F238E27FC236}">
                <a16:creationId xmlns:a16="http://schemas.microsoft.com/office/drawing/2014/main" id="{1D97E9F6-85CC-4655-A895-CD860EB97C58}"/>
              </a:ext>
            </a:extLst>
          </p:cNvPr>
          <p:cNvSpPr/>
          <p:nvPr/>
        </p:nvSpPr>
        <p:spPr>
          <a:xfrm>
            <a:off x="3091299" y="2899845"/>
            <a:ext cx="1409065" cy="672465"/>
          </a:xfrm>
          <a:custGeom>
            <a:avLst/>
            <a:gdLst/>
            <a:ahLst/>
            <a:cxnLst/>
            <a:rect l="l" t="t" r="r" b="b"/>
            <a:pathLst>
              <a:path w="1409064" h="672464">
                <a:moveTo>
                  <a:pt x="1408799" y="672299"/>
                </a:moveTo>
                <a:lnTo>
                  <a:pt x="0" y="672299"/>
                </a:lnTo>
                <a:lnTo>
                  <a:pt x="0" y="0"/>
                </a:lnTo>
                <a:lnTo>
                  <a:pt x="1408799" y="0"/>
                </a:lnTo>
                <a:lnTo>
                  <a:pt x="1408799" y="6722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9" name="object 13">
            <a:extLst>
              <a:ext uri="{FF2B5EF4-FFF2-40B4-BE49-F238E27FC236}">
                <a16:creationId xmlns:a16="http://schemas.microsoft.com/office/drawing/2014/main" id="{C5782AA5-CEE6-4DD7-9AE7-2708E722B907}"/>
              </a:ext>
            </a:extLst>
          </p:cNvPr>
          <p:cNvSpPr/>
          <p:nvPr/>
        </p:nvSpPr>
        <p:spPr>
          <a:xfrm>
            <a:off x="3091299" y="2899845"/>
            <a:ext cx="1409065" cy="672465"/>
          </a:xfrm>
          <a:custGeom>
            <a:avLst/>
            <a:gdLst/>
            <a:ahLst/>
            <a:cxnLst/>
            <a:rect l="l" t="t" r="r" b="b"/>
            <a:pathLst>
              <a:path w="1409064" h="672464">
                <a:moveTo>
                  <a:pt x="0" y="0"/>
                </a:moveTo>
                <a:lnTo>
                  <a:pt x="1408799" y="0"/>
                </a:lnTo>
                <a:lnTo>
                  <a:pt x="1408799" y="672299"/>
                </a:lnTo>
                <a:lnTo>
                  <a:pt x="0" y="6722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0" name="object 14">
            <a:extLst>
              <a:ext uri="{FF2B5EF4-FFF2-40B4-BE49-F238E27FC236}">
                <a16:creationId xmlns:a16="http://schemas.microsoft.com/office/drawing/2014/main" id="{822F8DB0-3905-4C92-8F03-E19F70C17AA5}"/>
              </a:ext>
            </a:extLst>
          </p:cNvPr>
          <p:cNvSpPr txBox="1"/>
          <p:nvPr/>
        </p:nvSpPr>
        <p:spPr>
          <a:xfrm>
            <a:off x="3164325" y="2901857"/>
            <a:ext cx="1021080" cy="669992"/>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What type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of  data is  needed?</a:t>
            </a:r>
            <a:endParaRPr sz="1400" dirty="0">
              <a:latin typeface="Corbel" panose="020B0503020204020204" pitchFamily="34" charset="0"/>
              <a:cs typeface="Arial" panose="020B0604020202020204" pitchFamily="34" charset="0"/>
            </a:endParaRPr>
          </a:p>
        </p:txBody>
      </p:sp>
      <p:sp>
        <p:nvSpPr>
          <p:cNvPr id="21" name="object 15">
            <a:extLst>
              <a:ext uri="{FF2B5EF4-FFF2-40B4-BE49-F238E27FC236}">
                <a16:creationId xmlns:a16="http://schemas.microsoft.com/office/drawing/2014/main" id="{42C525A3-8A5B-4052-9977-1B7433CAAB74}"/>
              </a:ext>
            </a:extLst>
          </p:cNvPr>
          <p:cNvSpPr/>
          <p:nvPr/>
        </p:nvSpPr>
        <p:spPr>
          <a:xfrm>
            <a:off x="3647750" y="4312920"/>
            <a:ext cx="3593465" cy="1893570"/>
          </a:xfrm>
          <a:custGeom>
            <a:avLst/>
            <a:gdLst/>
            <a:ahLst/>
            <a:cxnLst/>
            <a:rect l="l" t="t" r="r" b="b"/>
            <a:pathLst>
              <a:path w="3593465" h="1893570">
                <a:moveTo>
                  <a:pt x="32775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2" name="object 16">
            <a:extLst>
              <a:ext uri="{FF2B5EF4-FFF2-40B4-BE49-F238E27FC236}">
                <a16:creationId xmlns:a16="http://schemas.microsoft.com/office/drawing/2014/main" id="{F384584E-347A-4EE7-9B03-652E4F634ED1}"/>
              </a:ext>
            </a:extLst>
          </p:cNvPr>
          <p:cNvSpPr/>
          <p:nvPr/>
        </p:nvSpPr>
        <p:spPr>
          <a:xfrm>
            <a:off x="3647750" y="4312920"/>
            <a:ext cx="3593465" cy="1893570"/>
          </a:xfrm>
          <a:custGeom>
            <a:avLst/>
            <a:gdLst/>
            <a:ahLst/>
            <a:cxnLst/>
            <a:rect l="l" t="t" r="r" b="b"/>
            <a:pathLst>
              <a:path w="3593465"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3" name="object 17">
            <a:extLst>
              <a:ext uri="{FF2B5EF4-FFF2-40B4-BE49-F238E27FC236}">
                <a16:creationId xmlns:a16="http://schemas.microsoft.com/office/drawing/2014/main" id="{02BB349C-F812-4D1C-8FA6-65F2708C70E2}"/>
              </a:ext>
            </a:extLst>
          </p:cNvPr>
          <p:cNvSpPr/>
          <p:nvPr/>
        </p:nvSpPr>
        <p:spPr>
          <a:xfrm>
            <a:off x="7515624" y="1782119"/>
            <a:ext cx="2808605" cy="2121535"/>
          </a:xfrm>
          <a:custGeom>
            <a:avLst/>
            <a:gdLst/>
            <a:ahLst/>
            <a:cxnLst/>
            <a:rect l="l" t="t" r="r" b="b"/>
            <a:pathLst>
              <a:path w="2808604" h="2121535">
                <a:moveTo>
                  <a:pt x="2454492" y="2120999"/>
                </a:move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3"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4" name="object 18">
            <a:extLst>
              <a:ext uri="{FF2B5EF4-FFF2-40B4-BE49-F238E27FC236}">
                <a16:creationId xmlns:a16="http://schemas.microsoft.com/office/drawing/2014/main" id="{A71B7528-B5DD-4FD7-83AD-7EA03F048BF3}"/>
              </a:ext>
            </a:extLst>
          </p:cNvPr>
          <p:cNvSpPr/>
          <p:nvPr/>
        </p:nvSpPr>
        <p:spPr>
          <a:xfrm>
            <a:off x="7515624" y="1782119"/>
            <a:ext cx="2808605" cy="2121535"/>
          </a:xfrm>
          <a:custGeom>
            <a:avLst/>
            <a:gdLst/>
            <a:ahLst/>
            <a:cxnLst/>
            <a:rect l="l" t="t" r="r" b="b"/>
            <a:pathLst>
              <a:path w="2808604" h="2121535">
                <a:moveTo>
                  <a:pt x="0" y="353507"/>
                </a:move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4"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5" name="object 19">
            <a:extLst>
              <a:ext uri="{FF2B5EF4-FFF2-40B4-BE49-F238E27FC236}">
                <a16:creationId xmlns:a16="http://schemas.microsoft.com/office/drawing/2014/main" id="{AF35D0D1-1BA3-4D78-95AB-403D8A5327EE}"/>
              </a:ext>
            </a:extLst>
          </p:cNvPr>
          <p:cNvSpPr/>
          <p:nvPr/>
        </p:nvSpPr>
        <p:spPr>
          <a:xfrm>
            <a:off x="7526775" y="4312920"/>
            <a:ext cx="2573020" cy="1893570"/>
          </a:xfrm>
          <a:custGeom>
            <a:avLst/>
            <a:gdLst/>
            <a:ahLst/>
            <a:cxnLst/>
            <a:rect l="l" t="t" r="r" b="b"/>
            <a:pathLst>
              <a:path w="2573020" h="1893570">
                <a:moveTo>
                  <a:pt x="22569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6" name="object 20">
            <a:extLst>
              <a:ext uri="{FF2B5EF4-FFF2-40B4-BE49-F238E27FC236}">
                <a16:creationId xmlns:a16="http://schemas.microsoft.com/office/drawing/2014/main" id="{1A03EACD-40CB-4250-B76E-252711C3D66B}"/>
              </a:ext>
            </a:extLst>
          </p:cNvPr>
          <p:cNvSpPr/>
          <p:nvPr/>
        </p:nvSpPr>
        <p:spPr>
          <a:xfrm>
            <a:off x="7526775" y="4312920"/>
            <a:ext cx="2573020" cy="1893570"/>
          </a:xfrm>
          <a:custGeom>
            <a:avLst/>
            <a:gdLst/>
            <a:ahLst/>
            <a:cxnLst/>
            <a:rect l="l" t="t" r="r" b="b"/>
            <a:pathLst>
              <a:path w="2573020"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7" name="object 21">
            <a:extLst>
              <a:ext uri="{FF2B5EF4-FFF2-40B4-BE49-F238E27FC236}">
                <a16:creationId xmlns:a16="http://schemas.microsoft.com/office/drawing/2014/main" id="{44727F5E-A7E4-481A-8750-376612CB1EA7}"/>
              </a:ext>
            </a:extLst>
          </p:cNvPr>
          <p:cNvSpPr txBox="1"/>
          <p:nvPr/>
        </p:nvSpPr>
        <p:spPr>
          <a:xfrm>
            <a:off x="7727050" y="2358970"/>
            <a:ext cx="902969" cy="698076"/>
          </a:xfrm>
          <a:prstGeom prst="rect">
            <a:avLst/>
          </a:prstGeom>
          <a:solidFill>
            <a:srgbClr val="FFF1CC"/>
          </a:solidFill>
          <a:ln w="9524">
            <a:solidFill>
              <a:srgbClr val="595959"/>
            </a:solidFill>
          </a:ln>
        </p:spPr>
        <p:txBody>
          <a:bodyPr vert="horz" wrap="square" lIns="0" tIns="57150" rIns="0" bIns="0" rtlCol="0">
            <a:spAutoFit/>
          </a:bodyPr>
          <a:lstStyle/>
          <a:p>
            <a:pPr marL="85725" marR="147955">
              <a:lnSpc>
                <a:spcPts val="1650"/>
              </a:lnSpc>
              <a:spcBef>
                <a:spcPts val="450"/>
              </a:spcBef>
            </a:pPr>
            <a:r>
              <a:rPr sz="1400" spc="-5" dirty="0">
                <a:latin typeface="Corbel" panose="020B0503020204020204" pitchFamily="34" charset="0"/>
                <a:cs typeface="Arial" panose="020B0604020202020204" pitchFamily="34" charset="0"/>
              </a:rPr>
              <a:t>Data  Quality  Analysis</a:t>
            </a:r>
            <a:endParaRPr sz="1400" dirty="0">
              <a:latin typeface="Corbel" panose="020B0503020204020204" pitchFamily="34" charset="0"/>
              <a:cs typeface="Arial" panose="020B0604020202020204" pitchFamily="34" charset="0"/>
            </a:endParaRPr>
          </a:p>
        </p:txBody>
      </p:sp>
      <p:sp>
        <p:nvSpPr>
          <p:cNvPr id="28" name="object 22">
            <a:extLst>
              <a:ext uri="{FF2B5EF4-FFF2-40B4-BE49-F238E27FC236}">
                <a16:creationId xmlns:a16="http://schemas.microsoft.com/office/drawing/2014/main" id="{70E3194E-4242-4FEC-B27A-1ADB6E2169EB}"/>
              </a:ext>
            </a:extLst>
          </p:cNvPr>
          <p:cNvSpPr txBox="1"/>
          <p:nvPr/>
        </p:nvSpPr>
        <p:spPr>
          <a:xfrm>
            <a:off x="9040300" y="2358970"/>
            <a:ext cx="1237615" cy="698076"/>
          </a:xfrm>
          <a:prstGeom prst="rect">
            <a:avLst/>
          </a:prstGeom>
          <a:solidFill>
            <a:srgbClr val="FFF1CC"/>
          </a:solidFill>
          <a:ln w="9524">
            <a:solidFill>
              <a:srgbClr val="595959"/>
            </a:solidFill>
          </a:ln>
        </p:spPr>
        <p:txBody>
          <a:bodyPr vert="horz" wrap="square" lIns="0" tIns="57150" rIns="0" bIns="0" rtlCol="0">
            <a:spAutoFit/>
          </a:bodyPr>
          <a:lstStyle/>
          <a:p>
            <a:pPr marL="85725" marR="175895">
              <a:lnSpc>
                <a:spcPts val="1650"/>
              </a:lnSpc>
              <a:spcBef>
                <a:spcPts val="450"/>
              </a:spcBef>
            </a:pPr>
            <a:r>
              <a:rPr sz="1400" spc="-5" dirty="0">
                <a:latin typeface="Corbel" panose="020B0503020204020204" pitchFamily="34" charset="0"/>
                <a:cs typeface="Arial" panose="020B0604020202020204" pitchFamily="34" charset="0"/>
              </a:rPr>
              <a:t>Reformating  </a:t>
            </a:r>
            <a:r>
              <a:rPr sz="1400" dirty="0">
                <a:latin typeface="Corbel" panose="020B0503020204020204" pitchFamily="34" charset="0"/>
                <a:cs typeface="Arial" panose="020B0604020202020204" pitchFamily="34" charset="0"/>
              </a:rPr>
              <a:t>&amp; </a:t>
            </a:r>
            <a:r>
              <a:rPr sz="1400" spc="-5" dirty="0">
                <a:latin typeface="Corbel" panose="020B0503020204020204" pitchFamily="34" charset="0"/>
                <a:cs typeface="Arial" panose="020B0604020202020204" pitchFamily="34" charset="0"/>
              </a:rPr>
              <a:t>Imputing  Data</a:t>
            </a:r>
            <a:endParaRPr sz="1400" dirty="0">
              <a:latin typeface="Corbel" panose="020B0503020204020204" pitchFamily="34" charset="0"/>
              <a:cs typeface="Arial" panose="020B0604020202020204" pitchFamily="34" charset="0"/>
            </a:endParaRPr>
          </a:p>
        </p:txBody>
      </p:sp>
      <p:sp>
        <p:nvSpPr>
          <p:cNvPr id="29" name="object 23">
            <a:extLst>
              <a:ext uri="{FF2B5EF4-FFF2-40B4-BE49-F238E27FC236}">
                <a16:creationId xmlns:a16="http://schemas.microsoft.com/office/drawing/2014/main" id="{06667ABD-06F9-47C0-BD6F-28E31B981FEE}"/>
              </a:ext>
            </a:extLst>
          </p:cNvPr>
          <p:cNvSpPr txBox="1"/>
          <p:nvPr/>
        </p:nvSpPr>
        <p:spPr>
          <a:xfrm>
            <a:off x="3464907" y="1590143"/>
            <a:ext cx="1101809"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panose="020B0604020202020204" pitchFamily="34" charset="0"/>
              </a:rPr>
              <a:t>Plan</a:t>
            </a:r>
            <a:endParaRPr sz="1800" dirty="0">
              <a:latin typeface="Corbel" panose="020B0503020204020204" pitchFamily="34" charset="0"/>
              <a:cs typeface="Arial" panose="020B0604020202020204" pitchFamily="34" charset="0"/>
            </a:endParaRPr>
          </a:p>
        </p:txBody>
      </p:sp>
      <p:sp>
        <p:nvSpPr>
          <p:cNvPr id="30" name="object 24">
            <a:extLst>
              <a:ext uri="{FF2B5EF4-FFF2-40B4-BE49-F238E27FC236}">
                <a16:creationId xmlns:a16="http://schemas.microsoft.com/office/drawing/2014/main" id="{16F43305-74F0-44BE-BC4C-B909EA8CBCA6}"/>
              </a:ext>
            </a:extLst>
          </p:cNvPr>
          <p:cNvSpPr txBox="1">
            <a:spLocks/>
          </p:cNvSpPr>
          <p:nvPr/>
        </p:nvSpPr>
        <p:spPr>
          <a:xfrm>
            <a:off x="2562556" y="1776492"/>
            <a:ext cx="7014291" cy="302647"/>
          </a:xfrm>
          <a:prstGeom prst="rect">
            <a:avLst/>
          </a:prstGeom>
          <a:noFill/>
          <a:ln>
            <a:noFill/>
          </a:ln>
        </p:spPr>
        <p:txBody>
          <a:bodyPr spcFirstLastPara="1" vert="horz" wrap="square" lIns="0" tIns="12700" rIns="0" bIns="0" rtlCol="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5810250">
              <a:lnSpc>
                <a:spcPct val="100000"/>
              </a:lnSpc>
              <a:spcBef>
                <a:spcPts val="100"/>
              </a:spcBef>
            </a:pPr>
            <a:r>
              <a:rPr lang="fr-FR" sz="1800" spc="-5" dirty="0">
                <a:latin typeface="Corbel" panose="020B0503020204020204" pitchFamily="34" charset="0"/>
                <a:cs typeface="Arial" panose="020B0604020202020204" pitchFamily="34" charset="0"/>
              </a:rPr>
              <a:t>Clean</a:t>
            </a:r>
            <a:r>
              <a:rPr lang="fr-FR" sz="1800" spc="-75" dirty="0">
                <a:latin typeface="Corbel" panose="020B0503020204020204" pitchFamily="34" charset="0"/>
                <a:cs typeface="Arial" panose="020B0604020202020204" pitchFamily="34" charset="0"/>
              </a:rPr>
              <a:t> </a:t>
            </a:r>
            <a:r>
              <a:rPr lang="fr-FR" sz="1800" spc="-5" dirty="0">
                <a:latin typeface="Corbel" panose="020B0503020204020204" pitchFamily="34" charset="0"/>
                <a:cs typeface="Arial" panose="020B0604020202020204" pitchFamily="34" charset="0"/>
              </a:rPr>
              <a:t>Data</a:t>
            </a:r>
          </a:p>
        </p:txBody>
      </p:sp>
      <p:sp>
        <p:nvSpPr>
          <p:cNvPr id="31" name="object 25">
            <a:extLst>
              <a:ext uri="{FF2B5EF4-FFF2-40B4-BE49-F238E27FC236}">
                <a16:creationId xmlns:a16="http://schemas.microsoft.com/office/drawing/2014/main" id="{BD8B8700-2D4E-41E1-A69C-270A0B59400C}"/>
              </a:ext>
            </a:extLst>
          </p:cNvPr>
          <p:cNvSpPr/>
          <p:nvPr/>
        </p:nvSpPr>
        <p:spPr>
          <a:xfrm>
            <a:off x="8178249" y="2120845"/>
            <a:ext cx="1472565" cy="238125"/>
          </a:xfrm>
          <a:custGeom>
            <a:avLst/>
            <a:gdLst/>
            <a:ahLst/>
            <a:cxnLst/>
            <a:rect l="l" t="t" r="r" b="b"/>
            <a:pathLst>
              <a:path w="1472565" h="238125">
                <a:moveTo>
                  <a:pt x="0" y="238124"/>
                </a:moveTo>
                <a:lnTo>
                  <a:pt x="14768" y="196294"/>
                </a:lnTo>
                <a:lnTo>
                  <a:pt x="56664" y="155622"/>
                </a:lnTo>
                <a:lnTo>
                  <a:pt x="122068" y="117275"/>
                </a:lnTo>
                <a:lnTo>
                  <a:pt x="162456" y="99337"/>
                </a:lnTo>
                <a:lnTo>
                  <a:pt x="207366" y="82418"/>
                </a:lnTo>
                <a:lnTo>
                  <a:pt x="256344" y="66662"/>
                </a:lnTo>
                <a:lnTo>
                  <a:pt x="308939" y="52216"/>
                </a:lnTo>
                <a:lnTo>
                  <a:pt x="364699" y="39226"/>
                </a:lnTo>
                <a:lnTo>
                  <a:pt x="423171" y="27836"/>
                </a:lnTo>
                <a:lnTo>
                  <a:pt x="483904" y="18193"/>
                </a:lnTo>
                <a:lnTo>
                  <a:pt x="546446" y="10442"/>
                </a:lnTo>
                <a:lnTo>
                  <a:pt x="610343" y="4729"/>
                </a:lnTo>
                <a:lnTo>
                  <a:pt x="675145" y="1199"/>
                </a:lnTo>
                <a:lnTo>
                  <a:pt x="740399" y="0"/>
                </a:lnTo>
                <a:lnTo>
                  <a:pt x="795883" y="890"/>
                </a:lnTo>
                <a:lnTo>
                  <a:pt x="851089" y="3479"/>
                </a:lnTo>
                <a:lnTo>
                  <a:pt x="905740" y="7678"/>
                </a:lnTo>
                <a:lnTo>
                  <a:pt x="959558" y="13397"/>
                </a:lnTo>
                <a:lnTo>
                  <a:pt x="1012265" y="20547"/>
                </a:lnTo>
                <a:lnTo>
                  <a:pt x="1063584" y="29038"/>
                </a:lnTo>
                <a:lnTo>
                  <a:pt x="1113237" y="38781"/>
                </a:lnTo>
                <a:lnTo>
                  <a:pt x="1160947" y="49687"/>
                </a:lnTo>
                <a:lnTo>
                  <a:pt x="1206435" y="61666"/>
                </a:lnTo>
                <a:lnTo>
                  <a:pt x="1249424" y="74629"/>
                </a:lnTo>
                <a:lnTo>
                  <a:pt x="1299224" y="92081"/>
                </a:lnTo>
                <a:lnTo>
                  <a:pt x="1344144" y="110756"/>
                </a:lnTo>
                <a:lnTo>
                  <a:pt x="1383640" y="130480"/>
                </a:lnTo>
                <a:lnTo>
                  <a:pt x="1417171" y="151078"/>
                </a:lnTo>
                <a:lnTo>
                  <a:pt x="1455098" y="183233"/>
                </a:lnTo>
                <a:lnTo>
                  <a:pt x="1471343" y="205254"/>
                </a:lnTo>
                <a:lnTo>
                  <a:pt x="1472380" y="20718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2" name="object 26">
            <a:extLst>
              <a:ext uri="{FF2B5EF4-FFF2-40B4-BE49-F238E27FC236}">
                <a16:creationId xmlns:a16="http://schemas.microsoft.com/office/drawing/2014/main" id="{B9198EBD-B2AD-45C4-9828-37A3AF959101}"/>
              </a:ext>
            </a:extLst>
          </p:cNvPr>
          <p:cNvSpPr/>
          <p:nvPr/>
        </p:nvSpPr>
        <p:spPr>
          <a:xfrm>
            <a:off x="9637518" y="2314919"/>
            <a:ext cx="20955" cy="31750"/>
          </a:xfrm>
          <a:custGeom>
            <a:avLst/>
            <a:gdLst/>
            <a:ahLst/>
            <a:cxnLst/>
            <a:rect l="l" t="t" r="r" b="b"/>
            <a:pathLst>
              <a:path w="20954" h="31750">
                <a:moveTo>
                  <a:pt x="17939" y="31197"/>
                </a:moveTo>
                <a:lnTo>
                  <a:pt x="0" y="5525"/>
                </a:lnTo>
                <a:lnTo>
                  <a:pt x="13111" y="13111"/>
                </a:lnTo>
                <a:lnTo>
                  <a:pt x="20698" y="0"/>
                </a:lnTo>
                <a:lnTo>
                  <a:pt x="17939" y="31197"/>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3" name="object 27">
            <a:extLst>
              <a:ext uri="{FF2B5EF4-FFF2-40B4-BE49-F238E27FC236}">
                <a16:creationId xmlns:a16="http://schemas.microsoft.com/office/drawing/2014/main" id="{2D75A6AB-842D-436F-A692-6C01D88C9120}"/>
              </a:ext>
            </a:extLst>
          </p:cNvPr>
          <p:cNvSpPr/>
          <p:nvPr/>
        </p:nvSpPr>
        <p:spPr>
          <a:xfrm>
            <a:off x="9637518" y="2314919"/>
            <a:ext cx="20955" cy="31750"/>
          </a:xfrm>
          <a:custGeom>
            <a:avLst/>
            <a:gdLst/>
            <a:ahLst/>
            <a:cxnLst/>
            <a:rect l="l" t="t" r="r" b="b"/>
            <a:pathLst>
              <a:path w="20954" h="31750">
                <a:moveTo>
                  <a:pt x="13111" y="13111"/>
                </a:moveTo>
                <a:lnTo>
                  <a:pt x="0" y="5525"/>
                </a:lnTo>
                <a:lnTo>
                  <a:pt x="17939" y="31197"/>
                </a:lnTo>
                <a:lnTo>
                  <a:pt x="20698" y="0"/>
                </a:lnTo>
                <a:lnTo>
                  <a:pt x="13111" y="1311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4" name="object 28">
            <a:extLst>
              <a:ext uri="{FF2B5EF4-FFF2-40B4-BE49-F238E27FC236}">
                <a16:creationId xmlns:a16="http://schemas.microsoft.com/office/drawing/2014/main" id="{841F6F15-4245-4511-A5CF-F0D3ECA6D24C}"/>
              </a:ext>
            </a:extLst>
          </p:cNvPr>
          <p:cNvSpPr/>
          <p:nvPr/>
        </p:nvSpPr>
        <p:spPr>
          <a:xfrm>
            <a:off x="8186890" y="3095769"/>
            <a:ext cx="1472565" cy="238125"/>
          </a:xfrm>
          <a:custGeom>
            <a:avLst/>
            <a:gdLst/>
            <a:ahLst/>
            <a:cxnLst/>
            <a:rect l="l" t="t" r="r" b="b"/>
            <a:pathLst>
              <a:path w="1472565" h="238125">
                <a:moveTo>
                  <a:pt x="1472009" y="0"/>
                </a:moveTo>
                <a:lnTo>
                  <a:pt x="1457243" y="41825"/>
                </a:lnTo>
                <a:lnTo>
                  <a:pt x="1415356" y="82483"/>
                </a:lnTo>
                <a:lnTo>
                  <a:pt x="1349965" y="120813"/>
                </a:lnTo>
                <a:lnTo>
                  <a:pt x="1309585" y="138742"/>
                </a:lnTo>
                <a:lnTo>
                  <a:pt x="1264685" y="155653"/>
                </a:lnTo>
                <a:lnTo>
                  <a:pt x="1215716" y="171402"/>
                </a:lnTo>
                <a:lnTo>
                  <a:pt x="1163132" y="185844"/>
                </a:lnTo>
                <a:lnTo>
                  <a:pt x="1107384" y="198832"/>
                </a:lnTo>
                <a:lnTo>
                  <a:pt x="1048923" y="210222"/>
                </a:lnTo>
                <a:lnTo>
                  <a:pt x="988202" y="219869"/>
                </a:lnTo>
                <a:lnTo>
                  <a:pt x="925673" y="227628"/>
                </a:lnTo>
                <a:lnTo>
                  <a:pt x="861789" y="233354"/>
                </a:lnTo>
                <a:lnTo>
                  <a:pt x="797000" y="236901"/>
                </a:lnTo>
                <a:lnTo>
                  <a:pt x="731759" y="238124"/>
                </a:lnTo>
                <a:lnTo>
                  <a:pt x="676287" y="237259"/>
                </a:lnTo>
                <a:lnTo>
                  <a:pt x="621092" y="234699"/>
                </a:lnTo>
                <a:lnTo>
                  <a:pt x="566452" y="230533"/>
                </a:lnTo>
                <a:lnTo>
                  <a:pt x="512645" y="224852"/>
                </a:lnTo>
                <a:lnTo>
                  <a:pt x="459948" y="217744"/>
                </a:lnTo>
                <a:lnTo>
                  <a:pt x="408640" y="209298"/>
                </a:lnTo>
                <a:lnTo>
                  <a:pt x="358997" y="199604"/>
                </a:lnTo>
                <a:lnTo>
                  <a:pt x="311297" y="188752"/>
                </a:lnTo>
                <a:lnTo>
                  <a:pt x="265818" y="176829"/>
                </a:lnTo>
                <a:lnTo>
                  <a:pt x="222837" y="163926"/>
                </a:lnTo>
                <a:lnTo>
                  <a:pt x="173047" y="146554"/>
                </a:lnTo>
                <a:lnTo>
                  <a:pt x="128137" y="127964"/>
                </a:lnTo>
                <a:lnTo>
                  <a:pt x="88649" y="108330"/>
                </a:lnTo>
                <a:lnTo>
                  <a:pt x="55124" y="87826"/>
                </a:lnTo>
                <a:lnTo>
                  <a:pt x="17206" y="55821"/>
                </a:lnTo>
                <a:lnTo>
                  <a:pt x="963" y="33905"/>
                </a:lnTo>
                <a:lnTo>
                  <a:pt x="0" y="3211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5" name="object 29">
            <a:extLst>
              <a:ext uri="{FF2B5EF4-FFF2-40B4-BE49-F238E27FC236}">
                <a16:creationId xmlns:a16="http://schemas.microsoft.com/office/drawing/2014/main" id="{76B98A07-2BD0-4339-9A98-8C920AB114F0}"/>
              </a:ext>
            </a:extLst>
          </p:cNvPr>
          <p:cNvSpPr/>
          <p:nvPr/>
        </p:nvSpPr>
        <p:spPr>
          <a:xfrm>
            <a:off x="8179334" y="3109815"/>
            <a:ext cx="20955" cy="31750"/>
          </a:xfrm>
          <a:custGeom>
            <a:avLst/>
            <a:gdLst/>
            <a:ahLst/>
            <a:cxnLst/>
            <a:rect l="l" t="t" r="r" b="b"/>
            <a:pathLst>
              <a:path w="20954" h="31750">
                <a:moveTo>
                  <a:pt x="0" y="31203"/>
                </a:moveTo>
                <a:lnTo>
                  <a:pt x="2687" y="0"/>
                </a:lnTo>
                <a:lnTo>
                  <a:pt x="20685" y="25630"/>
                </a:lnTo>
                <a:lnTo>
                  <a:pt x="7555" y="18073"/>
                </a:lnTo>
                <a:lnTo>
                  <a:pt x="0" y="3120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6" name="object 30">
            <a:extLst>
              <a:ext uri="{FF2B5EF4-FFF2-40B4-BE49-F238E27FC236}">
                <a16:creationId xmlns:a16="http://schemas.microsoft.com/office/drawing/2014/main" id="{BF34E5CE-57EA-4809-933E-F5471CFD7757}"/>
              </a:ext>
            </a:extLst>
          </p:cNvPr>
          <p:cNvSpPr/>
          <p:nvPr/>
        </p:nvSpPr>
        <p:spPr>
          <a:xfrm>
            <a:off x="8179334" y="3109815"/>
            <a:ext cx="20955" cy="31750"/>
          </a:xfrm>
          <a:custGeom>
            <a:avLst/>
            <a:gdLst/>
            <a:ahLst/>
            <a:cxnLst/>
            <a:rect l="l" t="t" r="r" b="b"/>
            <a:pathLst>
              <a:path w="20954" h="31750">
                <a:moveTo>
                  <a:pt x="7555" y="18073"/>
                </a:moveTo>
                <a:lnTo>
                  <a:pt x="20685" y="25630"/>
                </a:lnTo>
                <a:lnTo>
                  <a:pt x="2687" y="0"/>
                </a:lnTo>
                <a:lnTo>
                  <a:pt x="0" y="31203"/>
                </a:lnTo>
                <a:lnTo>
                  <a:pt x="7555" y="1807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7" name="object 31">
            <a:extLst>
              <a:ext uri="{FF2B5EF4-FFF2-40B4-BE49-F238E27FC236}">
                <a16:creationId xmlns:a16="http://schemas.microsoft.com/office/drawing/2014/main" id="{7689B5CE-0107-444B-8057-A5EBC5B05322}"/>
              </a:ext>
            </a:extLst>
          </p:cNvPr>
          <p:cNvSpPr/>
          <p:nvPr/>
        </p:nvSpPr>
        <p:spPr>
          <a:xfrm>
            <a:off x="2483474" y="2805644"/>
            <a:ext cx="427355" cy="10795"/>
          </a:xfrm>
          <a:custGeom>
            <a:avLst/>
            <a:gdLst/>
            <a:ahLst/>
            <a:cxnLst/>
            <a:rect l="l" t="t" r="r" b="b"/>
            <a:pathLst>
              <a:path w="427355" h="10794">
                <a:moveTo>
                  <a:pt x="0" y="0"/>
                </a:moveTo>
                <a:lnTo>
                  <a:pt x="427067" y="10584"/>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8" name="object 32">
            <a:extLst>
              <a:ext uri="{FF2B5EF4-FFF2-40B4-BE49-F238E27FC236}">
                <a16:creationId xmlns:a16="http://schemas.microsoft.com/office/drawing/2014/main" id="{908147C9-EEB4-447C-964B-7046B54E88BE}"/>
              </a:ext>
            </a:extLst>
          </p:cNvPr>
          <p:cNvSpPr/>
          <p:nvPr/>
        </p:nvSpPr>
        <p:spPr>
          <a:xfrm>
            <a:off x="2910152" y="2800501"/>
            <a:ext cx="43815" cy="31750"/>
          </a:xfrm>
          <a:custGeom>
            <a:avLst/>
            <a:gdLst/>
            <a:ahLst/>
            <a:cxnLst/>
            <a:rect l="l" t="t" r="r" b="b"/>
            <a:pathLst>
              <a:path w="43815" h="31750">
                <a:moveTo>
                  <a:pt x="0" y="31455"/>
                </a:moveTo>
                <a:lnTo>
                  <a:pt x="779" y="0"/>
                </a:lnTo>
                <a:lnTo>
                  <a:pt x="43601" y="16798"/>
                </a:lnTo>
                <a:lnTo>
                  <a:pt x="0" y="3145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9" name="object 33">
            <a:extLst>
              <a:ext uri="{FF2B5EF4-FFF2-40B4-BE49-F238E27FC236}">
                <a16:creationId xmlns:a16="http://schemas.microsoft.com/office/drawing/2014/main" id="{D8993F36-9618-4823-9798-7FBE576EBCCE}"/>
              </a:ext>
            </a:extLst>
          </p:cNvPr>
          <p:cNvSpPr/>
          <p:nvPr/>
        </p:nvSpPr>
        <p:spPr>
          <a:xfrm>
            <a:off x="2910152" y="2800501"/>
            <a:ext cx="43815" cy="31750"/>
          </a:xfrm>
          <a:custGeom>
            <a:avLst/>
            <a:gdLst/>
            <a:ahLst/>
            <a:cxnLst/>
            <a:rect l="l" t="t" r="r" b="b"/>
            <a:pathLst>
              <a:path w="43815" h="31750">
                <a:moveTo>
                  <a:pt x="0" y="31455"/>
                </a:moveTo>
                <a:lnTo>
                  <a:pt x="43601" y="16798"/>
                </a:lnTo>
                <a:lnTo>
                  <a:pt x="779" y="0"/>
                </a:lnTo>
                <a:lnTo>
                  <a:pt x="0" y="3145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0" name="object 34">
            <a:extLst>
              <a:ext uri="{FF2B5EF4-FFF2-40B4-BE49-F238E27FC236}">
                <a16:creationId xmlns:a16="http://schemas.microsoft.com/office/drawing/2014/main" id="{E0CB2FF9-316F-409E-BB0F-E25D345111C1}"/>
              </a:ext>
            </a:extLst>
          </p:cNvPr>
          <p:cNvSpPr/>
          <p:nvPr/>
        </p:nvSpPr>
        <p:spPr>
          <a:xfrm>
            <a:off x="4623699" y="2817495"/>
            <a:ext cx="845819" cy="25400"/>
          </a:xfrm>
          <a:custGeom>
            <a:avLst/>
            <a:gdLst/>
            <a:ahLst/>
            <a:cxnLst/>
            <a:rect l="l" t="t" r="r" b="b"/>
            <a:pathLst>
              <a:path w="845820" h="25400">
                <a:moveTo>
                  <a:pt x="0" y="0"/>
                </a:moveTo>
                <a:lnTo>
                  <a:pt x="845275" y="2529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1" name="object 35">
            <a:extLst>
              <a:ext uri="{FF2B5EF4-FFF2-40B4-BE49-F238E27FC236}">
                <a16:creationId xmlns:a16="http://schemas.microsoft.com/office/drawing/2014/main" id="{3CD2E223-4E78-4D59-B3E1-A9FD5E7C504A}"/>
              </a:ext>
            </a:extLst>
          </p:cNvPr>
          <p:cNvSpPr/>
          <p:nvPr/>
        </p:nvSpPr>
        <p:spPr>
          <a:xfrm>
            <a:off x="5468504" y="2827060"/>
            <a:ext cx="43815" cy="31750"/>
          </a:xfrm>
          <a:custGeom>
            <a:avLst/>
            <a:gdLst/>
            <a:ahLst/>
            <a:cxnLst/>
            <a:rect l="l" t="t" r="r" b="b"/>
            <a:pathLst>
              <a:path w="43814" h="31750">
                <a:moveTo>
                  <a:pt x="0" y="31451"/>
                </a:moveTo>
                <a:lnTo>
                  <a:pt x="940" y="0"/>
                </a:lnTo>
                <a:lnTo>
                  <a:pt x="43676" y="17018"/>
                </a:lnTo>
                <a:lnTo>
                  <a:pt x="0"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2" name="object 36">
            <a:extLst>
              <a:ext uri="{FF2B5EF4-FFF2-40B4-BE49-F238E27FC236}">
                <a16:creationId xmlns:a16="http://schemas.microsoft.com/office/drawing/2014/main" id="{37519E12-D745-4CC7-817D-B57D1E52C7E9}"/>
              </a:ext>
            </a:extLst>
          </p:cNvPr>
          <p:cNvSpPr/>
          <p:nvPr/>
        </p:nvSpPr>
        <p:spPr>
          <a:xfrm>
            <a:off x="5468504" y="2827060"/>
            <a:ext cx="43815" cy="31750"/>
          </a:xfrm>
          <a:custGeom>
            <a:avLst/>
            <a:gdLst/>
            <a:ahLst/>
            <a:cxnLst/>
            <a:rect l="l" t="t" r="r" b="b"/>
            <a:pathLst>
              <a:path w="43814" h="31750">
                <a:moveTo>
                  <a:pt x="0" y="31451"/>
                </a:moveTo>
                <a:lnTo>
                  <a:pt x="43676" y="17018"/>
                </a:lnTo>
                <a:lnTo>
                  <a:pt x="940" y="0"/>
                </a:lnTo>
                <a:lnTo>
                  <a:pt x="0"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3" name="object 37">
            <a:extLst>
              <a:ext uri="{FF2B5EF4-FFF2-40B4-BE49-F238E27FC236}">
                <a16:creationId xmlns:a16="http://schemas.microsoft.com/office/drawing/2014/main" id="{A7631835-ED28-491F-A1F3-74CDEF8DBE22}"/>
              </a:ext>
            </a:extLst>
          </p:cNvPr>
          <p:cNvSpPr/>
          <p:nvPr/>
        </p:nvSpPr>
        <p:spPr>
          <a:xfrm>
            <a:off x="7458568" y="2826968"/>
            <a:ext cx="43815" cy="31750"/>
          </a:xfrm>
          <a:custGeom>
            <a:avLst/>
            <a:gdLst/>
            <a:ahLst/>
            <a:cxnLst/>
            <a:rect l="l" t="t" r="r" b="b"/>
            <a:pathLst>
              <a:path w="43814" h="31750">
                <a:moveTo>
                  <a:pt x="114" y="31465"/>
                </a:moveTo>
                <a:lnTo>
                  <a:pt x="0" y="0"/>
                </a:lnTo>
                <a:lnTo>
                  <a:pt x="43282" y="15576"/>
                </a:lnTo>
                <a:lnTo>
                  <a:pt x="114"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4" name="object 38">
            <a:extLst>
              <a:ext uri="{FF2B5EF4-FFF2-40B4-BE49-F238E27FC236}">
                <a16:creationId xmlns:a16="http://schemas.microsoft.com/office/drawing/2014/main" id="{0311DBD4-DA89-4899-A34F-1E9EBF6DE948}"/>
              </a:ext>
            </a:extLst>
          </p:cNvPr>
          <p:cNvSpPr/>
          <p:nvPr/>
        </p:nvSpPr>
        <p:spPr>
          <a:xfrm>
            <a:off x="7458568" y="2826968"/>
            <a:ext cx="43815" cy="31750"/>
          </a:xfrm>
          <a:custGeom>
            <a:avLst/>
            <a:gdLst/>
            <a:ahLst/>
            <a:cxnLst/>
            <a:rect l="l" t="t" r="r" b="b"/>
            <a:pathLst>
              <a:path w="43814" h="31750">
                <a:moveTo>
                  <a:pt x="114" y="31465"/>
                </a:moveTo>
                <a:lnTo>
                  <a:pt x="43282" y="15576"/>
                </a:lnTo>
                <a:lnTo>
                  <a:pt x="0" y="0"/>
                </a:lnTo>
                <a:lnTo>
                  <a:pt x="114"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5" name="object 39">
            <a:extLst>
              <a:ext uri="{FF2B5EF4-FFF2-40B4-BE49-F238E27FC236}">
                <a16:creationId xmlns:a16="http://schemas.microsoft.com/office/drawing/2014/main" id="{2F889E1A-00D5-4034-83AF-77C05CCB41E5}"/>
              </a:ext>
            </a:extLst>
          </p:cNvPr>
          <p:cNvSpPr txBox="1"/>
          <p:nvPr/>
        </p:nvSpPr>
        <p:spPr>
          <a:xfrm>
            <a:off x="7885250" y="3537333"/>
            <a:ext cx="567690" cy="228268"/>
          </a:xfrm>
          <a:prstGeom prst="rect">
            <a:avLst/>
          </a:prstGeom>
        </p:spPr>
        <p:txBody>
          <a:bodyPr vert="horz" wrap="square" lIns="0" tIns="12700" rIns="0" bIns="0" rtlCol="0">
            <a:spAutoFit/>
          </a:bodyPr>
          <a:lstStyle/>
          <a:p>
            <a:pPr marL="12700">
              <a:lnSpc>
                <a:spcPct val="100000"/>
              </a:lnSpc>
              <a:spcBef>
                <a:spcPts val="100"/>
              </a:spcBef>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46" name="object 40">
            <a:extLst>
              <a:ext uri="{FF2B5EF4-FFF2-40B4-BE49-F238E27FC236}">
                <a16:creationId xmlns:a16="http://schemas.microsoft.com/office/drawing/2014/main" id="{F3D5F9A3-6056-480F-8302-0BDFCF2C608A}"/>
              </a:ext>
            </a:extLst>
          </p:cNvPr>
          <p:cNvSpPr/>
          <p:nvPr/>
        </p:nvSpPr>
        <p:spPr>
          <a:xfrm>
            <a:off x="6385200" y="57515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7" name="object 41">
            <a:extLst>
              <a:ext uri="{FF2B5EF4-FFF2-40B4-BE49-F238E27FC236}">
                <a16:creationId xmlns:a16="http://schemas.microsoft.com/office/drawing/2014/main" id="{84BB2844-5BC9-493D-B17D-6F1A91471203}"/>
              </a:ext>
            </a:extLst>
          </p:cNvPr>
          <p:cNvSpPr/>
          <p:nvPr/>
        </p:nvSpPr>
        <p:spPr>
          <a:xfrm>
            <a:off x="9424875" y="3386234"/>
            <a:ext cx="750599" cy="410754"/>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8" name="object 42">
            <a:extLst>
              <a:ext uri="{FF2B5EF4-FFF2-40B4-BE49-F238E27FC236}">
                <a16:creationId xmlns:a16="http://schemas.microsoft.com/office/drawing/2014/main" id="{997D253E-1682-4A1C-8689-32FA03E6A563}"/>
              </a:ext>
            </a:extLst>
          </p:cNvPr>
          <p:cNvSpPr txBox="1"/>
          <p:nvPr/>
        </p:nvSpPr>
        <p:spPr>
          <a:xfrm>
            <a:off x="3760849" y="4990595"/>
            <a:ext cx="948690" cy="482120"/>
          </a:xfrm>
          <a:prstGeom prst="rect">
            <a:avLst/>
          </a:prstGeom>
          <a:solidFill>
            <a:srgbClr val="FFF1CC"/>
          </a:solidFill>
          <a:ln w="9524">
            <a:solidFill>
              <a:srgbClr val="595959"/>
            </a:solidFill>
          </a:ln>
        </p:spPr>
        <p:txBody>
          <a:bodyPr vert="horz" wrap="square" lIns="0" tIns="52705" rIns="0" bIns="0" rtlCol="0">
            <a:spAutoFit/>
          </a:bodyPr>
          <a:lstStyle/>
          <a:p>
            <a:pPr marL="85725" marR="125095">
              <a:lnSpc>
                <a:spcPts val="1650"/>
              </a:lnSpc>
              <a:spcBef>
                <a:spcPts val="415"/>
              </a:spcBef>
            </a:pPr>
            <a:r>
              <a:rPr sz="1400" spc="-5" dirty="0">
                <a:latin typeface="Corbel" panose="020B0503020204020204" pitchFamily="34" charset="0"/>
                <a:cs typeface="Arial" panose="020B0604020202020204" pitchFamily="34" charset="0"/>
              </a:rPr>
              <a:t>Feature  Selection</a:t>
            </a:r>
            <a:endParaRPr sz="1400" dirty="0">
              <a:latin typeface="Corbel" panose="020B0503020204020204" pitchFamily="34" charset="0"/>
              <a:cs typeface="Arial" panose="020B0604020202020204" pitchFamily="34" charset="0"/>
            </a:endParaRPr>
          </a:p>
        </p:txBody>
      </p:sp>
      <p:sp>
        <p:nvSpPr>
          <p:cNvPr id="49" name="object 43">
            <a:extLst>
              <a:ext uri="{FF2B5EF4-FFF2-40B4-BE49-F238E27FC236}">
                <a16:creationId xmlns:a16="http://schemas.microsoft.com/office/drawing/2014/main" id="{F909DD0D-D19D-48E4-B9C2-CFF773FD65EA}"/>
              </a:ext>
            </a:extLst>
          </p:cNvPr>
          <p:cNvSpPr txBox="1"/>
          <p:nvPr/>
        </p:nvSpPr>
        <p:spPr>
          <a:xfrm>
            <a:off x="4830024"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198120">
              <a:lnSpc>
                <a:spcPts val="1650"/>
              </a:lnSpc>
              <a:spcBef>
                <a:spcPts val="415"/>
              </a:spcBef>
            </a:pPr>
            <a:r>
              <a:rPr sz="1400" dirty="0">
                <a:latin typeface="Corbel" panose="020B0503020204020204" pitchFamily="34" charset="0"/>
                <a:cs typeface="Arial" panose="020B0604020202020204" pitchFamily="34" charset="0"/>
              </a:rPr>
              <a:t>Model  </a:t>
            </a:r>
            <a:r>
              <a:rPr sz="1400" spc="-5" dirty="0">
                <a:latin typeface="Corbel" panose="020B0503020204020204" pitchFamily="34" charset="0"/>
                <a:cs typeface="Arial" panose="020B0604020202020204" pitchFamily="34" charset="0"/>
              </a:rPr>
              <a:t>Selection</a:t>
            </a:r>
            <a:endParaRPr sz="1400" dirty="0">
              <a:latin typeface="Corbel" panose="020B0503020204020204" pitchFamily="34" charset="0"/>
              <a:cs typeface="Arial" panose="020B0604020202020204" pitchFamily="34" charset="0"/>
            </a:endParaRPr>
          </a:p>
        </p:txBody>
      </p:sp>
      <p:sp>
        <p:nvSpPr>
          <p:cNvPr id="50" name="object 44">
            <a:extLst>
              <a:ext uri="{FF2B5EF4-FFF2-40B4-BE49-F238E27FC236}">
                <a16:creationId xmlns:a16="http://schemas.microsoft.com/office/drawing/2014/main" id="{A62DFD67-1705-4710-9BF1-98C31028BB2D}"/>
              </a:ext>
            </a:extLst>
          </p:cNvPr>
          <p:cNvSpPr txBox="1"/>
          <p:nvPr/>
        </p:nvSpPr>
        <p:spPr>
          <a:xfrm>
            <a:off x="6067099"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99060">
              <a:lnSpc>
                <a:spcPts val="1650"/>
              </a:lnSpc>
              <a:spcBef>
                <a:spcPts val="415"/>
              </a:spcBef>
            </a:pPr>
            <a:r>
              <a:rPr sz="1400" spc="-5" dirty="0">
                <a:latin typeface="Corbel" panose="020B0503020204020204" pitchFamily="34" charset="0"/>
                <a:cs typeface="Arial" panose="020B0604020202020204" pitchFamily="34" charset="0"/>
              </a:rPr>
              <a:t>Results  Evaluation</a:t>
            </a:r>
            <a:endParaRPr sz="1400" dirty="0">
              <a:latin typeface="Corbel" panose="020B0503020204020204" pitchFamily="34" charset="0"/>
              <a:cs typeface="Arial" panose="020B0604020202020204" pitchFamily="34" charset="0"/>
            </a:endParaRPr>
          </a:p>
        </p:txBody>
      </p:sp>
      <p:sp>
        <p:nvSpPr>
          <p:cNvPr id="51" name="object 45">
            <a:extLst>
              <a:ext uri="{FF2B5EF4-FFF2-40B4-BE49-F238E27FC236}">
                <a16:creationId xmlns:a16="http://schemas.microsoft.com/office/drawing/2014/main" id="{B2981AB3-1730-4ED8-BA8C-84F1E048E74B}"/>
              </a:ext>
            </a:extLst>
          </p:cNvPr>
          <p:cNvSpPr/>
          <p:nvPr/>
        </p:nvSpPr>
        <p:spPr>
          <a:xfrm>
            <a:off x="4235000" y="4752470"/>
            <a:ext cx="1099820" cy="238125"/>
          </a:xfrm>
          <a:custGeom>
            <a:avLst/>
            <a:gdLst/>
            <a:ahLst/>
            <a:cxnLst/>
            <a:rect l="l" t="t" r="r" b="b"/>
            <a:pathLst>
              <a:path w="1099820" h="238125">
                <a:moveTo>
                  <a:pt x="0" y="238124"/>
                </a:moveTo>
                <a:lnTo>
                  <a:pt x="16119" y="187441"/>
                </a:lnTo>
                <a:lnTo>
                  <a:pt x="61254" y="138835"/>
                </a:lnTo>
                <a:lnTo>
                  <a:pt x="93191" y="115963"/>
                </a:lnTo>
                <a:lnTo>
                  <a:pt x="130568" y="94393"/>
                </a:lnTo>
                <a:lnTo>
                  <a:pt x="172781" y="74385"/>
                </a:lnTo>
                <a:lnTo>
                  <a:pt x="219225" y="56202"/>
                </a:lnTo>
                <a:lnTo>
                  <a:pt x="269296" y="40102"/>
                </a:lnTo>
                <a:lnTo>
                  <a:pt x="322390" y="26348"/>
                </a:lnTo>
                <a:lnTo>
                  <a:pt x="377902" y="15200"/>
                </a:lnTo>
                <a:lnTo>
                  <a:pt x="435227" y="6918"/>
                </a:lnTo>
                <a:lnTo>
                  <a:pt x="493761" y="1765"/>
                </a:lnTo>
                <a:lnTo>
                  <a:pt x="552899" y="0"/>
                </a:lnTo>
                <a:lnTo>
                  <a:pt x="604666" y="1381"/>
                </a:lnTo>
                <a:lnTo>
                  <a:pt x="656028" y="5383"/>
                </a:lnTo>
                <a:lnTo>
                  <a:pt x="706580" y="11830"/>
                </a:lnTo>
                <a:lnTo>
                  <a:pt x="755917" y="20547"/>
                </a:lnTo>
                <a:lnTo>
                  <a:pt x="803635" y="31360"/>
                </a:lnTo>
                <a:lnTo>
                  <a:pt x="849327" y="44094"/>
                </a:lnTo>
                <a:lnTo>
                  <a:pt x="892590" y="58575"/>
                </a:lnTo>
                <a:lnTo>
                  <a:pt x="933018" y="74629"/>
                </a:lnTo>
                <a:lnTo>
                  <a:pt x="970207" y="92081"/>
                </a:lnTo>
                <a:lnTo>
                  <a:pt x="1003751" y="110756"/>
                </a:lnTo>
                <a:lnTo>
                  <a:pt x="1058284" y="151078"/>
                </a:lnTo>
                <a:lnTo>
                  <a:pt x="1086606" y="183233"/>
                </a:lnTo>
                <a:lnTo>
                  <a:pt x="1098738" y="205254"/>
                </a:lnTo>
                <a:lnTo>
                  <a:pt x="1099329" y="20672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2" name="object 46">
            <a:extLst>
              <a:ext uri="{FF2B5EF4-FFF2-40B4-BE49-F238E27FC236}">
                <a16:creationId xmlns:a16="http://schemas.microsoft.com/office/drawing/2014/main" id="{E1035F35-5BAB-4022-B11A-1870EDCBD927}"/>
              </a:ext>
            </a:extLst>
          </p:cNvPr>
          <p:cNvSpPr/>
          <p:nvPr/>
        </p:nvSpPr>
        <p:spPr>
          <a:xfrm>
            <a:off x="5321707" y="4946577"/>
            <a:ext cx="21590" cy="31115"/>
          </a:xfrm>
          <a:custGeom>
            <a:avLst/>
            <a:gdLst/>
            <a:ahLst/>
            <a:cxnLst/>
            <a:rect l="l" t="t" r="r" b="b"/>
            <a:pathLst>
              <a:path w="21589" h="31114">
                <a:moveTo>
                  <a:pt x="16332" y="30968"/>
                </a:moveTo>
                <a:lnTo>
                  <a:pt x="0" y="4246"/>
                </a:lnTo>
                <a:lnTo>
                  <a:pt x="12622" y="12622"/>
                </a:lnTo>
                <a:lnTo>
                  <a:pt x="20998" y="0"/>
                </a:lnTo>
                <a:lnTo>
                  <a:pt x="16332" y="30968"/>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3" name="object 47">
            <a:extLst>
              <a:ext uri="{FF2B5EF4-FFF2-40B4-BE49-F238E27FC236}">
                <a16:creationId xmlns:a16="http://schemas.microsoft.com/office/drawing/2014/main" id="{EAD4F31E-C2C2-452C-825E-9068D1B5F831}"/>
              </a:ext>
            </a:extLst>
          </p:cNvPr>
          <p:cNvSpPr/>
          <p:nvPr/>
        </p:nvSpPr>
        <p:spPr>
          <a:xfrm>
            <a:off x="5321707" y="4946577"/>
            <a:ext cx="21590" cy="31115"/>
          </a:xfrm>
          <a:custGeom>
            <a:avLst/>
            <a:gdLst/>
            <a:ahLst/>
            <a:cxnLst/>
            <a:rect l="l" t="t" r="r" b="b"/>
            <a:pathLst>
              <a:path w="21589" h="31114">
                <a:moveTo>
                  <a:pt x="12622" y="12622"/>
                </a:moveTo>
                <a:lnTo>
                  <a:pt x="0" y="4246"/>
                </a:lnTo>
                <a:lnTo>
                  <a:pt x="16332" y="30968"/>
                </a:lnTo>
                <a:lnTo>
                  <a:pt x="20998" y="0"/>
                </a:lnTo>
                <a:lnTo>
                  <a:pt x="12622" y="1262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4" name="object 48">
            <a:extLst>
              <a:ext uri="{FF2B5EF4-FFF2-40B4-BE49-F238E27FC236}">
                <a16:creationId xmlns:a16="http://schemas.microsoft.com/office/drawing/2014/main" id="{28E172F1-8411-40B7-9B05-FB8F1394D1C8}"/>
              </a:ext>
            </a:extLst>
          </p:cNvPr>
          <p:cNvSpPr/>
          <p:nvPr/>
        </p:nvSpPr>
        <p:spPr>
          <a:xfrm>
            <a:off x="5340775" y="4752470"/>
            <a:ext cx="1230630" cy="238125"/>
          </a:xfrm>
          <a:custGeom>
            <a:avLst/>
            <a:gdLst/>
            <a:ahLst/>
            <a:cxnLst/>
            <a:rect l="l" t="t" r="r" b="b"/>
            <a:pathLst>
              <a:path w="1230629" h="238125">
                <a:moveTo>
                  <a:pt x="0" y="238124"/>
                </a:moveTo>
                <a:lnTo>
                  <a:pt x="15762" y="190778"/>
                </a:lnTo>
                <a:lnTo>
                  <a:pt x="60118" y="145121"/>
                </a:lnTo>
                <a:lnTo>
                  <a:pt x="91644" y="123455"/>
                </a:lnTo>
                <a:lnTo>
                  <a:pt x="128668" y="102848"/>
                </a:lnTo>
                <a:lnTo>
                  <a:pt x="170641" y="83511"/>
                </a:lnTo>
                <a:lnTo>
                  <a:pt x="217014" y="65657"/>
                </a:lnTo>
                <a:lnTo>
                  <a:pt x="267235" y="49497"/>
                </a:lnTo>
                <a:lnTo>
                  <a:pt x="320755" y="35244"/>
                </a:lnTo>
                <a:lnTo>
                  <a:pt x="377025" y="23109"/>
                </a:lnTo>
                <a:lnTo>
                  <a:pt x="435494" y="13306"/>
                </a:lnTo>
                <a:lnTo>
                  <a:pt x="495613" y="6045"/>
                </a:lnTo>
                <a:lnTo>
                  <a:pt x="556831" y="1539"/>
                </a:lnTo>
                <a:lnTo>
                  <a:pt x="618599" y="0"/>
                </a:lnTo>
                <a:lnTo>
                  <a:pt x="670096" y="1095"/>
                </a:lnTo>
                <a:lnTo>
                  <a:pt x="721275" y="4276"/>
                </a:lnTo>
                <a:lnTo>
                  <a:pt x="771818" y="9420"/>
                </a:lnTo>
                <a:lnTo>
                  <a:pt x="821405" y="16403"/>
                </a:lnTo>
                <a:lnTo>
                  <a:pt x="869720" y="25104"/>
                </a:lnTo>
                <a:lnTo>
                  <a:pt x="916444" y="35399"/>
                </a:lnTo>
                <a:lnTo>
                  <a:pt x="961258" y="47167"/>
                </a:lnTo>
                <a:lnTo>
                  <a:pt x="1003846" y="60285"/>
                </a:lnTo>
                <a:lnTo>
                  <a:pt x="1043887" y="74629"/>
                </a:lnTo>
                <a:lnTo>
                  <a:pt x="1085495" y="92081"/>
                </a:lnTo>
                <a:lnTo>
                  <a:pt x="1123024" y="110756"/>
                </a:lnTo>
                <a:lnTo>
                  <a:pt x="1156023" y="130480"/>
                </a:lnTo>
                <a:lnTo>
                  <a:pt x="1196036" y="161651"/>
                </a:lnTo>
                <a:lnTo>
                  <a:pt x="1223305" y="194200"/>
                </a:lnTo>
                <a:lnTo>
                  <a:pt x="1229299" y="205254"/>
                </a:lnTo>
                <a:lnTo>
                  <a:pt x="1230027" y="20687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5" name="object 49">
            <a:extLst>
              <a:ext uri="{FF2B5EF4-FFF2-40B4-BE49-F238E27FC236}">
                <a16:creationId xmlns:a16="http://schemas.microsoft.com/office/drawing/2014/main" id="{309889A6-BB9B-4E9A-ADE2-8BC8CE4C0740}"/>
              </a:ext>
            </a:extLst>
          </p:cNvPr>
          <p:cNvSpPr/>
          <p:nvPr/>
        </p:nvSpPr>
        <p:spPr>
          <a:xfrm>
            <a:off x="6557999" y="4946546"/>
            <a:ext cx="20955" cy="31115"/>
          </a:xfrm>
          <a:custGeom>
            <a:avLst/>
            <a:gdLst/>
            <a:ahLst/>
            <a:cxnLst/>
            <a:rect l="l" t="t" r="r" b="b"/>
            <a:pathLst>
              <a:path w="20954" h="31114">
                <a:moveTo>
                  <a:pt x="16915" y="31064"/>
                </a:moveTo>
                <a:lnTo>
                  <a:pt x="0" y="4706"/>
                </a:lnTo>
                <a:lnTo>
                  <a:pt x="12803" y="12803"/>
                </a:lnTo>
                <a:lnTo>
                  <a:pt x="20899" y="0"/>
                </a:lnTo>
                <a:lnTo>
                  <a:pt x="16915" y="31064"/>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6" name="object 50">
            <a:extLst>
              <a:ext uri="{FF2B5EF4-FFF2-40B4-BE49-F238E27FC236}">
                <a16:creationId xmlns:a16="http://schemas.microsoft.com/office/drawing/2014/main" id="{A98E9414-3164-4C0D-A3B6-BD80C78BE7B2}"/>
              </a:ext>
            </a:extLst>
          </p:cNvPr>
          <p:cNvSpPr/>
          <p:nvPr/>
        </p:nvSpPr>
        <p:spPr>
          <a:xfrm>
            <a:off x="6557999" y="4946546"/>
            <a:ext cx="20955" cy="31115"/>
          </a:xfrm>
          <a:custGeom>
            <a:avLst/>
            <a:gdLst/>
            <a:ahLst/>
            <a:cxnLst/>
            <a:rect l="l" t="t" r="r" b="b"/>
            <a:pathLst>
              <a:path w="20954" h="31114">
                <a:moveTo>
                  <a:pt x="12803" y="12803"/>
                </a:moveTo>
                <a:lnTo>
                  <a:pt x="0" y="4706"/>
                </a:lnTo>
                <a:lnTo>
                  <a:pt x="16915" y="31064"/>
                </a:lnTo>
                <a:lnTo>
                  <a:pt x="20899" y="0"/>
                </a:lnTo>
                <a:lnTo>
                  <a:pt x="12803" y="1280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7" name="object 51">
            <a:extLst>
              <a:ext uri="{FF2B5EF4-FFF2-40B4-BE49-F238E27FC236}">
                <a16:creationId xmlns:a16="http://schemas.microsoft.com/office/drawing/2014/main" id="{F2F0C759-0CD7-4693-A46E-600DAF666F0E}"/>
              </a:ext>
            </a:extLst>
          </p:cNvPr>
          <p:cNvSpPr/>
          <p:nvPr/>
        </p:nvSpPr>
        <p:spPr>
          <a:xfrm>
            <a:off x="5347885" y="5509594"/>
            <a:ext cx="1229995" cy="238125"/>
          </a:xfrm>
          <a:custGeom>
            <a:avLst/>
            <a:gdLst/>
            <a:ahLst/>
            <a:cxnLst/>
            <a:rect l="l" t="t" r="r" b="b"/>
            <a:pathLst>
              <a:path w="1229995" h="238125">
                <a:moveTo>
                  <a:pt x="1229963" y="0"/>
                </a:moveTo>
                <a:lnTo>
                  <a:pt x="1214201" y="47339"/>
                </a:lnTo>
                <a:lnTo>
                  <a:pt x="1169845" y="92980"/>
                </a:lnTo>
                <a:lnTo>
                  <a:pt x="1138319" y="114636"/>
                </a:lnTo>
                <a:lnTo>
                  <a:pt x="1101295" y="135233"/>
                </a:lnTo>
                <a:lnTo>
                  <a:pt x="1059322" y="154561"/>
                </a:lnTo>
                <a:lnTo>
                  <a:pt x="1012949" y="172407"/>
                </a:lnTo>
                <a:lnTo>
                  <a:pt x="962728" y="188562"/>
                </a:lnTo>
                <a:lnTo>
                  <a:pt x="909208" y="202813"/>
                </a:lnTo>
                <a:lnTo>
                  <a:pt x="852938" y="214950"/>
                </a:lnTo>
                <a:lnTo>
                  <a:pt x="794469" y="224761"/>
                </a:lnTo>
                <a:lnTo>
                  <a:pt x="734350" y="232034"/>
                </a:lnTo>
                <a:lnTo>
                  <a:pt x="673132" y="236559"/>
                </a:lnTo>
                <a:lnTo>
                  <a:pt x="611363" y="238124"/>
                </a:lnTo>
                <a:lnTo>
                  <a:pt x="559867" y="237056"/>
                </a:lnTo>
                <a:lnTo>
                  <a:pt x="508688" y="233909"/>
                </a:lnTo>
                <a:lnTo>
                  <a:pt x="458145" y="228804"/>
                </a:lnTo>
                <a:lnTo>
                  <a:pt x="408558" y="221864"/>
                </a:lnTo>
                <a:lnTo>
                  <a:pt x="360243" y="213211"/>
                </a:lnTo>
                <a:lnTo>
                  <a:pt x="313519" y="202969"/>
                </a:lnTo>
                <a:lnTo>
                  <a:pt x="268704" y="191259"/>
                </a:lnTo>
                <a:lnTo>
                  <a:pt x="226117" y="178204"/>
                </a:lnTo>
                <a:lnTo>
                  <a:pt x="186076" y="163926"/>
                </a:lnTo>
                <a:lnTo>
                  <a:pt x="144468" y="146554"/>
                </a:lnTo>
                <a:lnTo>
                  <a:pt x="106939" y="127964"/>
                </a:lnTo>
                <a:lnTo>
                  <a:pt x="73940" y="108330"/>
                </a:lnTo>
                <a:lnTo>
                  <a:pt x="33927" y="77302"/>
                </a:lnTo>
                <a:lnTo>
                  <a:pt x="6658" y="44906"/>
                </a:lnTo>
                <a:lnTo>
                  <a:pt x="664" y="33905"/>
                </a:lnTo>
                <a:lnTo>
                  <a:pt x="0" y="3243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8" name="object 52">
            <a:extLst>
              <a:ext uri="{FF2B5EF4-FFF2-40B4-BE49-F238E27FC236}">
                <a16:creationId xmlns:a16="http://schemas.microsoft.com/office/drawing/2014/main" id="{3101C221-6D73-4B83-BEED-A64485022E8A}"/>
              </a:ext>
            </a:extLst>
          </p:cNvPr>
          <p:cNvSpPr/>
          <p:nvPr/>
        </p:nvSpPr>
        <p:spPr>
          <a:xfrm>
            <a:off x="5339815" y="5523773"/>
            <a:ext cx="20955" cy="31115"/>
          </a:xfrm>
          <a:custGeom>
            <a:avLst/>
            <a:gdLst/>
            <a:ahLst/>
            <a:cxnLst/>
            <a:rect l="l" t="t" r="r" b="b"/>
            <a:pathLst>
              <a:path w="20954" h="31114">
                <a:moveTo>
                  <a:pt x="0" y="31072"/>
                </a:moveTo>
                <a:lnTo>
                  <a:pt x="3921" y="0"/>
                </a:lnTo>
                <a:lnTo>
                  <a:pt x="20890" y="26323"/>
                </a:lnTo>
                <a:lnTo>
                  <a:pt x="8070" y="18252"/>
                </a:lnTo>
                <a:lnTo>
                  <a:pt x="0" y="31072"/>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9" name="object 53">
            <a:extLst>
              <a:ext uri="{FF2B5EF4-FFF2-40B4-BE49-F238E27FC236}">
                <a16:creationId xmlns:a16="http://schemas.microsoft.com/office/drawing/2014/main" id="{F520521F-5C7F-4085-809D-920ECE4EE719}"/>
              </a:ext>
            </a:extLst>
          </p:cNvPr>
          <p:cNvSpPr/>
          <p:nvPr/>
        </p:nvSpPr>
        <p:spPr>
          <a:xfrm>
            <a:off x="5339815" y="5523773"/>
            <a:ext cx="20955" cy="31115"/>
          </a:xfrm>
          <a:custGeom>
            <a:avLst/>
            <a:gdLst/>
            <a:ahLst/>
            <a:cxnLst/>
            <a:rect l="l" t="t" r="r" b="b"/>
            <a:pathLst>
              <a:path w="20954" h="31114">
                <a:moveTo>
                  <a:pt x="8070" y="18252"/>
                </a:moveTo>
                <a:lnTo>
                  <a:pt x="20890" y="26323"/>
                </a:lnTo>
                <a:lnTo>
                  <a:pt x="3921" y="0"/>
                </a:lnTo>
                <a:lnTo>
                  <a:pt x="0" y="31072"/>
                </a:lnTo>
                <a:lnTo>
                  <a:pt x="8070" y="1825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0" name="object 54">
            <a:extLst>
              <a:ext uri="{FF2B5EF4-FFF2-40B4-BE49-F238E27FC236}">
                <a16:creationId xmlns:a16="http://schemas.microsoft.com/office/drawing/2014/main" id="{57FFF95A-07C1-4343-857E-57C42CAF863A}"/>
              </a:ext>
            </a:extLst>
          </p:cNvPr>
          <p:cNvSpPr/>
          <p:nvPr/>
        </p:nvSpPr>
        <p:spPr>
          <a:xfrm>
            <a:off x="4247195" y="5509594"/>
            <a:ext cx="2331085" cy="238125"/>
          </a:xfrm>
          <a:custGeom>
            <a:avLst/>
            <a:gdLst/>
            <a:ahLst/>
            <a:cxnLst/>
            <a:rect l="l" t="t" r="r" b="b"/>
            <a:pathLst>
              <a:path w="2331085" h="238125">
                <a:moveTo>
                  <a:pt x="2330654" y="0"/>
                </a:moveTo>
                <a:lnTo>
                  <a:pt x="2308159" y="41028"/>
                </a:lnTo>
                <a:lnTo>
                  <a:pt x="2269833" y="67836"/>
                </a:lnTo>
                <a:lnTo>
                  <a:pt x="2214711" y="93830"/>
                </a:lnTo>
                <a:lnTo>
                  <a:pt x="2144391" y="118685"/>
                </a:lnTo>
                <a:lnTo>
                  <a:pt x="2104033" y="130585"/>
                </a:lnTo>
                <a:lnTo>
                  <a:pt x="2060475" y="142078"/>
                </a:lnTo>
                <a:lnTo>
                  <a:pt x="2013917" y="153124"/>
                </a:lnTo>
                <a:lnTo>
                  <a:pt x="1964560" y="163682"/>
                </a:lnTo>
                <a:lnTo>
                  <a:pt x="1912604" y="173713"/>
                </a:lnTo>
                <a:lnTo>
                  <a:pt x="1858248" y="183175"/>
                </a:lnTo>
                <a:lnTo>
                  <a:pt x="1801693" y="192027"/>
                </a:lnTo>
                <a:lnTo>
                  <a:pt x="1743138" y="200230"/>
                </a:lnTo>
                <a:lnTo>
                  <a:pt x="1682783" y="207743"/>
                </a:lnTo>
                <a:lnTo>
                  <a:pt x="1620829" y="214525"/>
                </a:lnTo>
                <a:lnTo>
                  <a:pt x="1557475" y="220535"/>
                </a:lnTo>
                <a:lnTo>
                  <a:pt x="1492921" y="225733"/>
                </a:lnTo>
                <a:lnTo>
                  <a:pt x="1427367" y="230079"/>
                </a:lnTo>
                <a:lnTo>
                  <a:pt x="1361014" y="233532"/>
                </a:lnTo>
                <a:lnTo>
                  <a:pt x="1294061" y="236050"/>
                </a:lnTo>
                <a:lnTo>
                  <a:pt x="1226707" y="237595"/>
                </a:lnTo>
                <a:lnTo>
                  <a:pt x="1159154" y="238124"/>
                </a:lnTo>
                <a:lnTo>
                  <a:pt x="1104258" y="237787"/>
                </a:lnTo>
                <a:lnTo>
                  <a:pt x="1049469" y="236774"/>
                </a:lnTo>
                <a:lnTo>
                  <a:pt x="994895" y="235108"/>
                </a:lnTo>
                <a:lnTo>
                  <a:pt x="940642" y="232811"/>
                </a:lnTo>
                <a:lnTo>
                  <a:pt x="886818" y="229904"/>
                </a:lnTo>
                <a:lnTo>
                  <a:pt x="833531" y="226410"/>
                </a:lnTo>
                <a:lnTo>
                  <a:pt x="780887" y="222349"/>
                </a:lnTo>
                <a:lnTo>
                  <a:pt x="728994" y="217744"/>
                </a:lnTo>
                <a:lnTo>
                  <a:pt x="677959" y="212616"/>
                </a:lnTo>
                <a:lnTo>
                  <a:pt x="627889" y="206988"/>
                </a:lnTo>
                <a:lnTo>
                  <a:pt x="578892" y="200881"/>
                </a:lnTo>
                <a:lnTo>
                  <a:pt x="531075" y="194317"/>
                </a:lnTo>
                <a:lnTo>
                  <a:pt x="484544" y="187318"/>
                </a:lnTo>
                <a:lnTo>
                  <a:pt x="439408" y="179905"/>
                </a:lnTo>
                <a:lnTo>
                  <a:pt x="395774" y="172101"/>
                </a:lnTo>
                <a:lnTo>
                  <a:pt x="353748" y="163926"/>
                </a:lnTo>
                <a:lnTo>
                  <a:pt x="290121" y="150132"/>
                </a:lnTo>
                <a:lnTo>
                  <a:pt x="231326" y="135535"/>
                </a:lnTo>
                <a:lnTo>
                  <a:pt x="177803" y="120226"/>
                </a:lnTo>
                <a:lnTo>
                  <a:pt x="129992" y="104293"/>
                </a:lnTo>
                <a:lnTo>
                  <a:pt x="88330" y="87826"/>
                </a:lnTo>
                <a:lnTo>
                  <a:pt x="45571" y="66627"/>
                </a:lnTo>
                <a:lnTo>
                  <a:pt x="13967" y="44906"/>
                </a:lnTo>
                <a:lnTo>
                  <a:pt x="2616" y="33905"/>
                </a:lnTo>
                <a:lnTo>
                  <a:pt x="1798" y="32985"/>
                </a:lnTo>
                <a:lnTo>
                  <a:pt x="1013" y="32065"/>
                </a:lnTo>
                <a:lnTo>
                  <a:pt x="260" y="31144"/>
                </a:lnTo>
                <a:lnTo>
                  <a:pt x="0" y="30818"/>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1" name="object 55">
            <a:extLst>
              <a:ext uri="{FF2B5EF4-FFF2-40B4-BE49-F238E27FC236}">
                <a16:creationId xmlns:a16="http://schemas.microsoft.com/office/drawing/2014/main" id="{5788775A-550E-4F86-A413-5EB49FE0DA67}"/>
              </a:ext>
            </a:extLst>
          </p:cNvPr>
          <p:cNvSpPr/>
          <p:nvPr/>
        </p:nvSpPr>
        <p:spPr>
          <a:xfrm>
            <a:off x="4240116" y="5523085"/>
            <a:ext cx="21590" cy="31750"/>
          </a:xfrm>
          <a:custGeom>
            <a:avLst/>
            <a:gdLst/>
            <a:ahLst/>
            <a:cxnLst/>
            <a:rect l="l" t="t" r="r" b="b"/>
            <a:pathLst>
              <a:path w="21589" h="31750">
                <a:moveTo>
                  <a:pt x="1213" y="31295"/>
                </a:moveTo>
                <a:lnTo>
                  <a:pt x="0" y="0"/>
                </a:lnTo>
                <a:lnTo>
                  <a:pt x="21046" y="23193"/>
                </a:lnTo>
                <a:lnTo>
                  <a:pt x="7078" y="17327"/>
                </a:lnTo>
                <a:lnTo>
                  <a:pt x="1213" y="3129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2" name="object 56">
            <a:extLst>
              <a:ext uri="{FF2B5EF4-FFF2-40B4-BE49-F238E27FC236}">
                <a16:creationId xmlns:a16="http://schemas.microsoft.com/office/drawing/2014/main" id="{6714BA7D-7435-4225-9C7E-27A7F7EBA01A}"/>
              </a:ext>
            </a:extLst>
          </p:cNvPr>
          <p:cNvSpPr/>
          <p:nvPr/>
        </p:nvSpPr>
        <p:spPr>
          <a:xfrm>
            <a:off x="4240116" y="5523085"/>
            <a:ext cx="21590" cy="31750"/>
          </a:xfrm>
          <a:custGeom>
            <a:avLst/>
            <a:gdLst/>
            <a:ahLst/>
            <a:cxnLst/>
            <a:rect l="l" t="t" r="r" b="b"/>
            <a:pathLst>
              <a:path w="21589" h="31750">
                <a:moveTo>
                  <a:pt x="7078" y="17327"/>
                </a:moveTo>
                <a:lnTo>
                  <a:pt x="21046" y="23193"/>
                </a:lnTo>
                <a:lnTo>
                  <a:pt x="0" y="0"/>
                </a:lnTo>
                <a:lnTo>
                  <a:pt x="1213" y="31295"/>
                </a:lnTo>
                <a:lnTo>
                  <a:pt x="7078" y="1732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3" name="object 57">
            <a:extLst>
              <a:ext uri="{FF2B5EF4-FFF2-40B4-BE49-F238E27FC236}">
                <a16:creationId xmlns:a16="http://schemas.microsoft.com/office/drawing/2014/main" id="{032DAF1E-4068-4890-89F5-B0A177108115}"/>
              </a:ext>
            </a:extLst>
          </p:cNvPr>
          <p:cNvSpPr/>
          <p:nvPr/>
        </p:nvSpPr>
        <p:spPr>
          <a:xfrm>
            <a:off x="2402081" y="3127194"/>
            <a:ext cx="3829050" cy="1268730"/>
          </a:xfrm>
          <a:custGeom>
            <a:avLst/>
            <a:gdLst/>
            <a:ahLst/>
            <a:cxnLst/>
            <a:rect l="l" t="t" r="r" b="b"/>
            <a:pathLst>
              <a:path w="3829050" h="1268730">
                <a:moveTo>
                  <a:pt x="3828493" y="0"/>
                </a:moveTo>
                <a:lnTo>
                  <a:pt x="3823358" y="52508"/>
                </a:lnTo>
                <a:lnTo>
                  <a:pt x="3808251" y="103283"/>
                </a:lnTo>
                <a:lnTo>
                  <a:pt x="3783614" y="152356"/>
                </a:lnTo>
                <a:lnTo>
                  <a:pt x="3749891" y="199759"/>
                </a:lnTo>
                <a:lnTo>
                  <a:pt x="3707524" y="245525"/>
                </a:lnTo>
                <a:lnTo>
                  <a:pt x="3656958" y="289686"/>
                </a:lnTo>
                <a:lnTo>
                  <a:pt x="3598634" y="332273"/>
                </a:lnTo>
                <a:lnTo>
                  <a:pt x="3532997" y="373319"/>
                </a:lnTo>
                <a:lnTo>
                  <a:pt x="3497575" y="393275"/>
                </a:lnTo>
                <a:lnTo>
                  <a:pt x="3460490" y="412857"/>
                </a:lnTo>
                <a:lnTo>
                  <a:pt x="3421799" y="432069"/>
                </a:lnTo>
                <a:lnTo>
                  <a:pt x="3381556" y="450916"/>
                </a:lnTo>
                <a:lnTo>
                  <a:pt x="3339817" y="469403"/>
                </a:lnTo>
                <a:lnTo>
                  <a:pt x="3296638" y="487531"/>
                </a:lnTo>
                <a:lnTo>
                  <a:pt x="3252074" y="505307"/>
                </a:lnTo>
                <a:lnTo>
                  <a:pt x="3206180" y="522733"/>
                </a:lnTo>
                <a:lnTo>
                  <a:pt x="3159011" y="539815"/>
                </a:lnTo>
                <a:lnTo>
                  <a:pt x="3110624" y="556555"/>
                </a:lnTo>
                <a:lnTo>
                  <a:pt x="3061073" y="572957"/>
                </a:lnTo>
                <a:lnTo>
                  <a:pt x="3010414" y="589027"/>
                </a:lnTo>
                <a:lnTo>
                  <a:pt x="2958702" y="604768"/>
                </a:lnTo>
                <a:lnTo>
                  <a:pt x="2905994" y="620183"/>
                </a:lnTo>
                <a:lnTo>
                  <a:pt x="2852343" y="635277"/>
                </a:lnTo>
                <a:lnTo>
                  <a:pt x="2797805" y="650054"/>
                </a:lnTo>
                <a:lnTo>
                  <a:pt x="2742437" y="664518"/>
                </a:lnTo>
                <a:lnTo>
                  <a:pt x="2686293" y="678673"/>
                </a:lnTo>
                <a:lnTo>
                  <a:pt x="2629428" y="692522"/>
                </a:lnTo>
                <a:lnTo>
                  <a:pt x="2571899" y="706071"/>
                </a:lnTo>
                <a:lnTo>
                  <a:pt x="2513761" y="719322"/>
                </a:lnTo>
                <a:lnTo>
                  <a:pt x="2455068" y="732281"/>
                </a:lnTo>
                <a:lnTo>
                  <a:pt x="2395876" y="744950"/>
                </a:lnTo>
                <a:lnTo>
                  <a:pt x="2336242" y="757334"/>
                </a:lnTo>
                <a:lnTo>
                  <a:pt x="2276219" y="769438"/>
                </a:lnTo>
                <a:lnTo>
                  <a:pt x="2215864" y="781264"/>
                </a:lnTo>
                <a:lnTo>
                  <a:pt x="2155233" y="792817"/>
                </a:lnTo>
                <a:lnTo>
                  <a:pt x="2094379" y="804101"/>
                </a:lnTo>
                <a:lnTo>
                  <a:pt x="2033359" y="815120"/>
                </a:lnTo>
                <a:lnTo>
                  <a:pt x="1972229" y="825878"/>
                </a:lnTo>
                <a:lnTo>
                  <a:pt x="1911043" y="836379"/>
                </a:lnTo>
                <a:lnTo>
                  <a:pt x="1855738" y="845654"/>
                </a:lnTo>
                <a:lnTo>
                  <a:pt x="1800475" y="854733"/>
                </a:lnTo>
                <a:lnTo>
                  <a:pt x="1745294" y="863628"/>
                </a:lnTo>
                <a:lnTo>
                  <a:pt x="1690235" y="872348"/>
                </a:lnTo>
                <a:lnTo>
                  <a:pt x="1635340" y="880905"/>
                </a:lnTo>
                <a:lnTo>
                  <a:pt x="1580649" y="889311"/>
                </a:lnTo>
                <a:lnTo>
                  <a:pt x="1526204" y="897575"/>
                </a:lnTo>
                <a:lnTo>
                  <a:pt x="1472045" y="905708"/>
                </a:lnTo>
                <a:lnTo>
                  <a:pt x="1418214" y="913723"/>
                </a:lnTo>
                <a:lnTo>
                  <a:pt x="1364751" y="921628"/>
                </a:lnTo>
                <a:lnTo>
                  <a:pt x="1311696" y="929437"/>
                </a:lnTo>
                <a:lnTo>
                  <a:pt x="1259092" y="937158"/>
                </a:lnTo>
                <a:lnTo>
                  <a:pt x="1206979" y="944804"/>
                </a:lnTo>
                <a:lnTo>
                  <a:pt x="1155398" y="952385"/>
                </a:lnTo>
                <a:lnTo>
                  <a:pt x="1104389" y="959912"/>
                </a:lnTo>
                <a:lnTo>
                  <a:pt x="1053994" y="967396"/>
                </a:lnTo>
                <a:lnTo>
                  <a:pt x="1004254" y="974848"/>
                </a:lnTo>
                <a:lnTo>
                  <a:pt x="955209" y="982279"/>
                </a:lnTo>
                <a:lnTo>
                  <a:pt x="906900" y="989699"/>
                </a:lnTo>
                <a:lnTo>
                  <a:pt x="859369" y="997120"/>
                </a:lnTo>
                <a:lnTo>
                  <a:pt x="812656" y="1004552"/>
                </a:lnTo>
                <a:lnTo>
                  <a:pt x="766802" y="1012007"/>
                </a:lnTo>
                <a:lnTo>
                  <a:pt x="721848" y="1019496"/>
                </a:lnTo>
                <a:lnTo>
                  <a:pt x="677835" y="1027028"/>
                </a:lnTo>
                <a:lnTo>
                  <a:pt x="634804" y="1034616"/>
                </a:lnTo>
                <a:lnTo>
                  <a:pt x="592796" y="1042270"/>
                </a:lnTo>
                <a:lnTo>
                  <a:pt x="534006" y="1053464"/>
                </a:lnTo>
                <a:lnTo>
                  <a:pt x="477558" y="1064852"/>
                </a:lnTo>
                <a:lnTo>
                  <a:pt x="423576" y="1076466"/>
                </a:lnTo>
                <a:lnTo>
                  <a:pt x="372184" y="1088339"/>
                </a:lnTo>
                <a:lnTo>
                  <a:pt x="323504" y="1100505"/>
                </a:lnTo>
                <a:lnTo>
                  <a:pt x="277659" y="1112995"/>
                </a:lnTo>
                <a:lnTo>
                  <a:pt x="234774" y="1125844"/>
                </a:lnTo>
                <a:lnTo>
                  <a:pt x="194971" y="1139083"/>
                </a:lnTo>
                <a:lnTo>
                  <a:pt x="158374" y="1152745"/>
                </a:lnTo>
                <a:lnTo>
                  <a:pt x="121187" y="1168664"/>
                </a:lnTo>
                <a:lnTo>
                  <a:pt x="60155" y="1202420"/>
                </a:lnTo>
                <a:lnTo>
                  <a:pt x="26746" y="1229602"/>
                </a:lnTo>
                <a:lnTo>
                  <a:pt x="3687" y="1260219"/>
                </a:lnTo>
                <a:lnTo>
                  <a:pt x="884" y="1266093"/>
                </a:lnTo>
                <a:lnTo>
                  <a:pt x="0" y="1268191"/>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4" name="object 58">
            <a:extLst>
              <a:ext uri="{FF2B5EF4-FFF2-40B4-BE49-F238E27FC236}">
                <a16:creationId xmlns:a16="http://schemas.microsoft.com/office/drawing/2014/main" id="{9BC6A1B3-9A31-4669-8706-6E817547CA9E}"/>
              </a:ext>
            </a:extLst>
          </p:cNvPr>
          <p:cNvSpPr/>
          <p:nvPr/>
        </p:nvSpPr>
        <p:spPr>
          <a:xfrm>
            <a:off x="2393680" y="4382781"/>
            <a:ext cx="21590" cy="31115"/>
          </a:xfrm>
          <a:custGeom>
            <a:avLst/>
            <a:gdLst/>
            <a:ahLst/>
            <a:cxnLst/>
            <a:rect l="l" t="t" r="r" b="b"/>
            <a:pathLst>
              <a:path w="21590" h="31114">
                <a:moveTo>
                  <a:pt x="4727" y="30960"/>
                </a:moveTo>
                <a:lnTo>
                  <a:pt x="0" y="0"/>
                </a:lnTo>
                <a:lnTo>
                  <a:pt x="8400" y="12605"/>
                </a:lnTo>
                <a:lnTo>
                  <a:pt x="21006" y="4204"/>
                </a:lnTo>
                <a:lnTo>
                  <a:pt x="4727" y="3096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5" name="object 59">
            <a:extLst>
              <a:ext uri="{FF2B5EF4-FFF2-40B4-BE49-F238E27FC236}">
                <a16:creationId xmlns:a16="http://schemas.microsoft.com/office/drawing/2014/main" id="{2A45AF3A-677B-4ED7-9E54-B8AC10977BBE}"/>
              </a:ext>
            </a:extLst>
          </p:cNvPr>
          <p:cNvSpPr/>
          <p:nvPr/>
        </p:nvSpPr>
        <p:spPr>
          <a:xfrm>
            <a:off x="2393680" y="4382781"/>
            <a:ext cx="21590" cy="31115"/>
          </a:xfrm>
          <a:custGeom>
            <a:avLst/>
            <a:gdLst/>
            <a:ahLst/>
            <a:cxnLst/>
            <a:rect l="l" t="t" r="r" b="b"/>
            <a:pathLst>
              <a:path w="21590" h="31114">
                <a:moveTo>
                  <a:pt x="8400" y="12605"/>
                </a:moveTo>
                <a:lnTo>
                  <a:pt x="0" y="0"/>
                </a:lnTo>
                <a:lnTo>
                  <a:pt x="4727" y="30960"/>
                </a:lnTo>
                <a:lnTo>
                  <a:pt x="21006" y="4204"/>
                </a:lnTo>
                <a:lnTo>
                  <a:pt x="8400" y="126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6" name="object 60">
            <a:extLst>
              <a:ext uri="{FF2B5EF4-FFF2-40B4-BE49-F238E27FC236}">
                <a16:creationId xmlns:a16="http://schemas.microsoft.com/office/drawing/2014/main" id="{9D1B264E-2309-44EA-9AB2-9B103228C9F7}"/>
              </a:ext>
            </a:extLst>
          </p:cNvPr>
          <p:cNvSpPr/>
          <p:nvPr/>
        </p:nvSpPr>
        <p:spPr>
          <a:xfrm>
            <a:off x="2401854" y="3681619"/>
            <a:ext cx="5140960" cy="714375"/>
          </a:xfrm>
          <a:custGeom>
            <a:avLst/>
            <a:gdLst/>
            <a:ahLst/>
            <a:cxnLst/>
            <a:rect l="l" t="t" r="r" b="b"/>
            <a:pathLst>
              <a:path w="5140960" h="714375">
                <a:moveTo>
                  <a:pt x="5140820" y="0"/>
                </a:moveTo>
                <a:lnTo>
                  <a:pt x="5085673" y="56"/>
                </a:lnTo>
                <a:lnTo>
                  <a:pt x="5030532" y="227"/>
                </a:lnTo>
                <a:lnTo>
                  <a:pt x="4975403" y="510"/>
                </a:lnTo>
                <a:lnTo>
                  <a:pt x="4920290" y="904"/>
                </a:lnTo>
                <a:lnTo>
                  <a:pt x="4865199" y="1409"/>
                </a:lnTo>
                <a:lnTo>
                  <a:pt x="4810137" y="2025"/>
                </a:lnTo>
                <a:lnTo>
                  <a:pt x="4755109" y="2750"/>
                </a:lnTo>
                <a:lnTo>
                  <a:pt x="4700120" y="3583"/>
                </a:lnTo>
                <a:lnTo>
                  <a:pt x="4645176" y="4524"/>
                </a:lnTo>
                <a:lnTo>
                  <a:pt x="4590283" y="5571"/>
                </a:lnTo>
                <a:lnTo>
                  <a:pt x="4535446" y="6725"/>
                </a:lnTo>
                <a:lnTo>
                  <a:pt x="4480670" y="7984"/>
                </a:lnTo>
                <a:lnTo>
                  <a:pt x="4425963" y="9347"/>
                </a:lnTo>
                <a:lnTo>
                  <a:pt x="4371328" y="10814"/>
                </a:lnTo>
                <a:lnTo>
                  <a:pt x="4316773" y="12383"/>
                </a:lnTo>
                <a:lnTo>
                  <a:pt x="4262301" y="14054"/>
                </a:lnTo>
                <a:lnTo>
                  <a:pt x="4207920" y="15827"/>
                </a:lnTo>
                <a:lnTo>
                  <a:pt x="4153634" y="17700"/>
                </a:lnTo>
                <a:lnTo>
                  <a:pt x="4099450" y="19672"/>
                </a:lnTo>
                <a:lnTo>
                  <a:pt x="4045373" y="21743"/>
                </a:lnTo>
                <a:lnTo>
                  <a:pt x="3991408" y="23912"/>
                </a:lnTo>
                <a:lnTo>
                  <a:pt x="3937561" y="26178"/>
                </a:lnTo>
                <a:lnTo>
                  <a:pt x="3883838" y="28540"/>
                </a:lnTo>
                <a:lnTo>
                  <a:pt x="3830245" y="30997"/>
                </a:lnTo>
                <a:lnTo>
                  <a:pt x="3776787" y="33549"/>
                </a:lnTo>
                <a:lnTo>
                  <a:pt x="3723469" y="36195"/>
                </a:lnTo>
                <a:lnTo>
                  <a:pt x="3670298" y="38933"/>
                </a:lnTo>
                <a:lnTo>
                  <a:pt x="3617278" y="41764"/>
                </a:lnTo>
                <a:lnTo>
                  <a:pt x="3564416" y="44686"/>
                </a:lnTo>
                <a:lnTo>
                  <a:pt x="3511718" y="47699"/>
                </a:lnTo>
                <a:lnTo>
                  <a:pt x="3459188" y="50802"/>
                </a:lnTo>
                <a:lnTo>
                  <a:pt x="3406832" y="53993"/>
                </a:lnTo>
                <a:lnTo>
                  <a:pt x="3354657" y="57272"/>
                </a:lnTo>
                <a:lnTo>
                  <a:pt x="3302667" y="60639"/>
                </a:lnTo>
                <a:lnTo>
                  <a:pt x="3250869" y="64092"/>
                </a:lnTo>
                <a:lnTo>
                  <a:pt x="3199268" y="67630"/>
                </a:lnTo>
                <a:lnTo>
                  <a:pt x="3147869" y="71254"/>
                </a:lnTo>
                <a:lnTo>
                  <a:pt x="3096678" y="74961"/>
                </a:lnTo>
                <a:lnTo>
                  <a:pt x="3045701" y="78752"/>
                </a:lnTo>
                <a:lnTo>
                  <a:pt x="2994944" y="82625"/>
                </a:lnTo>
                <a:lnTo>
                  <a:pt x="2944412" y="86579"/>
                </a:lnTo>
                <a:lnTo>
                  <a:pt x="2894111" y="90614"/>
                </a:lnTo>
                <a:lnTo>
                  <a:pt x="2844045" y="94729"/>
                </a:lnTo>
                <a:lnTo>
                  <a:pt x="2794222" y="98923"/>
                </a:lnTo>
                <a:lnTo>
                  <a:pt x="2744647" y="103196"/>
                </a:lnTo>
                <a:lnTo>
                  <a:pt x="2695324" y="107546"/>
                </a:lnTo>
                <a:lnTo>
                  <a:pt x="2646261" y="111972"/>
                </a:lnTo>
                <a:lnTo>
                  <a:pt x="2597462" y="116475"/>
                </a:lnTo>
                <a:lnTo>
                  <a:pt x="2548933" y="121052"/>
                </a:lnTo>
                <a:lnTo>
                  <a:pt x="2500680" y="125704"/>
                </a:lnTo>
                <a:lnTo>
                  <a:pt x="2452708" y="130429"/>
                </a:lnTo>
                <a:lnTo>
                  <a:pt x="2405024" y="135226"/>
                </a:lnTo>
                <a:lnTo>
                  <a:pt x="2357631" y="140096"/>
                </a:lnTo>
                <a:lnTo>
                  <a:pt x="2310537" y="145036"/>
                </a:lnTo>
                <a:lnTo>
                  <a:pt x="2263747" y="150046"/>
                </a:lnTo>
                <a:lnTo>
                  <a:pt x="2217267" y="155126"/>
                </a:lnTo>
                <a:lnTo>
                  <a:pt x="2171102" y="160274"/>
                </a:lnTo>
                <a:lnTo>
                  <a:pt x="2125257" y="165490"/>
                </a:lnTo>
                <a:lnTo>
                  <a:pt x="2079739" y="170773"/>
                </a:lnTo>
                <a:lnTo>
                  <a:pt x="2034552" y="176121"/>
                </a:lnTo>
                <a:lnTo>
                  <a:pt x="1989704" y="181535"/>
                </a:lnTo>
                <a:lnTo>
                  <a:pt x="1945198" y="187014"/>
                </a:lnTo>
                <a:lnTo>
                  <a:pt x="1901042" y="192556"/>
                </a:lnTo>
                <a:lnTo>
                  <a:pt x="1857240" y="198161"/>
                </a:lnTo>
                <a:lnTo>
                  <a:pt x="1813798" y="203827"/>
                </a:lnTo>
                <a:lnTo>
                  <a:pt x="1770722" y="209555"/>
                </a:lnTo>
                <a:lnTo>
                  <a:pt x="1728018" y="215343"/>
                </a:lnTo>
                <a:lnTo>
                  <a:pt x="1685690" y="221191"/>
                </a:lnTo>
                <a:lnTo>
                  <a:pt x="1643745" y="227098"/>
                </a:lnTo>
                <a:lnTo>
                  <a:pt x="1602188" y="233062"/>
                </a:lnTo>
                <a:lnTo>
                  <a:pt x="1539708" y="242247"/>
                </a:lnTo>
                <a:lnTo>
                  <a:pt x="1478159" y="251562"/>
                </a:lnTo>
                <a:lnTo>
                  <a:pt x="1417562" y="261003"/>
                </a:lnTo>
                <a:lnTo>
                  <a:pt x="1357937" y="270568"/>
                </a:lnTo>
                <a:lnTo>
                  <a:pt x="1299303" y="280253"/>
                </a:lnTo>
                <a:lnTo>
                  <a:pt x="1241681" y="290057"/>
                </a:lnTo>
                <a:lnTo>
                  <a:pt x="1185090" y="299975"/>
                </a:lnTo>
                <a:lnTo>
                  <a:pt x="1129550" y="310005"/>
                </a:lnTo>
                <a:lnTo>
                  <a:pt x="1075080" y="320144"/>
                </a:lnTo>
                <a:lnTo>
                  <a:pt x="1021701" y="330390"/>
                </a:lnTo>
                <a:lnTo>
                  <a:pt x="969433" y="340739"/>
                </a:lnTo>
                <a:lnTo>
                  <a:pt x="918295" y="351189"/>
                </a:lnTo>
                <a:lnTo>
                  <a:pt x="868307" y="361736"/>
                </a:lnTo>
                <a:lnTo>
                  <a:pt x="819489" y="372378"/>
                </a:lnTo>
                <a:lnTo>
                  <a:pt x="771861" y="383113"/>
                </a:lnTo>
                <a:lnTo>
                  <a:pt x="725443" y="393936"/>
                </a:lnTo>
                <a:lnTo>
                  <a:pt x="680254" y="404845"/>
                </a:lnTo>
                <a:lnTo>
                  <a:pt x="636314" y="415838"/>
                </a:lnTo>
                <a:lnTo>
                  <a:pt x="593643" y="426911"/>
                </a:lnTo>
                <a:lnTo>
                  <a:pt x="552262" y="438062"/>
                </a:lnTo>
                <a:lnTo>
                  <a:pt x="512189" y="449287"/>
                </a:lnTo>
                <a:lnTo>
                  <a:pt x="473445" y="460585"/>
                </a:lnTo>
                <a:lnTo>
                  <a:pt x="436049" y="471951"/>
                </a:lnTo>
                <a:lnTo>
                  <a:pt x="377592" y="490766"/>
                </a:lnTo>
                <a:lnTo>
                  <a:pt x="322917" y="509747"/>
                </a:lnTo>
                <a:lnTo>
                  <a:pt x="272110" y="528881"/>
                </a:lnTo>
                <a:lnTo>
                  <a:pt x="225260" y="548155"/>
                </a:lnTo>
                <a:lnTo>
                  <a:pt x="182454" y="567556"/>
                </a:lnTo>
                <a:lnTo>
                  <a:pt x="143781" y="587072"/>
                </a:lnTo>
                <a:lnTo>
                  <a:pt x="109328" y="606690"/>
                </a:lnTo>
                <a:lnTo>
                  <a:pt x="59456" y="641229"/>
                </a:lnTo>
                <a:lnTo>
                  <a:pt x="23250" y="675972"/>
                </a:lnTo>
                <a:lnTo>
                  <a:pt x="1181" y="710851"/>
                </a:lnTo>
                <a:lnTo>
                  <a:pt x="282" y="713034"/>
                </a:lnTo>
                <a:lnTo>
                  <a:pt x="0" y="71376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7" name="object 61">
            <a:extLst>
              <a:ext uri="{FF2B5EF4-FFF2-40B4-BE49-F238E27FC236}">
                <a16:creationId xmlns:a16="http://schemas.microsoft.com/office/drawing/2014/main" id="{BAE48093-13E0-437D-A1BC-88922E4A2407}"/>
              </a:ext>
            </a:extLst>
          </p:cNvPr>
          <p:cNvSpPr/>
          <p:nvPr/>
        </p:nvSpPr>
        <p:spPr>
          <a:xfrm>
            <a:off x="2393403" y="4382814"/>
            <a:ext cx="21590" cy="31115"/>
          </a:xfrm>
          <a:custGeom>
            <a:avLst/>
            <a:gdLst/>
            <a:ahLst/>
            <a:cxnLst/>
            <a:rect l="l" t="t" r="r" b="b"/>
            <a:pathLst>
              <a:path w="21590" h="31114">
                <a:moveTo>
                  <a:pt x="4849" y="30940"/>
                </a:moveTo>
                <a:lnTo>
                  <a:pt x="0" y="0"/>
                </a:lnTo>
                <a:lnTo>
                  <a:pt x="8450" y="12572"/>
                </a:lnTo>
                <a:lnTo>
                  <a:pt x="21023" y="4121"/>
                </a:lnTo>
                <a:lnTo>
                  <a:pt x="4849" y="3094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8" name="object 62">
            <a:extLst>
              <a:ext uri="{FF2B5EF4-FFF2-40B4-BE49-F238E27FC236}">
                <a16:creationId xmlns:a16="http://schemas.microsoft.com/office/drawing/2014/main" id="{C62D42E0-2D84-4657-88A0-0B3E959A193F}"/>
              </a:ext>
            </a:extLst>
          </p:cNvPr>
          <p:cNvSpPr/>
          <p:nvPr/>
        </p:nvSpPr>
        <p:spPr>
          <a:xfrm>
            <a:off x="2393403" y="4382814"/>
            <a:ext cx="21590" cy="31115"/>
          </a:xfrm>
          <a:custGeom>
            <a:avLst/>
            <a:gdLst/>
            <a:ahLst/>
            <a:cxnLst/>
            <a:rect l="l" t="t" r="r" b="b"/>
            <a:pathLst>
              <a:path w="21590" h="31114">
                <a:moveTo>
                  <a:pt x="8450" y="12572"/>
                </a:moveTo>
                <a:lnTo>
                  <a:pt x="0" y="0"/>
                </a:lnTo>
                <a:lnTo>
                  <a:pt x="4849" y="30940"/>
                </a:lnTo>
                <a:lnTo>
                  <a:pt x="21023" y="4121"/>
                </a:lnTo>
                <a:lnTo>
                  <a:pt x="8450" y="1257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9" name="object 63">
            <a:extLst>
              <a:ext uri="{FF2B5EF4-FFF2-40B4-BE49-F238E27FC236}">
                <a16:creationId xmlns:a16="http://schemas.microsoft.com/office/drawing/2014/main" id="{E2FAE14C-0EBD-45D6-A8BC-14D2784E554A}"/>
              </a:ext>
            </a:extLst>
          </p:cNvPr>
          <p:cNvSpPr/>
          <p:nvPr/>
        </p:nvSpPr>
        <p:spPr>
          <a:xfrm>
            <a:off x="3042074" y="3299295"/>
            <a:ext cx="4478655" cy="1170305"/>
          </a:xfrm>
          <a:custGeom>
            <a:avLst/>
            <a:gdLst/>
            <a:ahLst/>
            <a:cxnLst/>
            <a:rect l="l" t="t" r="r" b="b"/>
            <a:pathLst>
              <a:path w="4478655" h="1170305">
                <a:moveTo>
                  <a:pt x="0" y="1169949"/>
                </a:moveTo>
                <a:lnTo>
                  <a:pt x="64269" y="1169240"/>
                </a:lnTo>
                <a:lnTo>
                  <a:pt x="125905" y="1167139"/>
                </a:lnTo>
                <a:lnTo>
                  <a:pt x="185040" y="1163687"/>
                </a:lnTo>
                <a:lnTo>
                  <a:pt x="241801" y="1158925"/>
                </a:lnTo>
                <a:lnTo>
                  <a:pt x="296319" y="1152894"/>
                </a:lnTo>
                <a:lnTo>
                  <a:pt x="348723" y="1145635"/>
                </a:lnTo>
                <a:lnTo>
                  <a:pt x="399143" y="1137189"/>
                </a:lnTo>
                <a:lnTo>
                  <a:pt x="447708" y="1127598"/>
                </a:lnTo>
                <a:lnTo>
                  <a:pt x="494547" y="1116900"/>
                </a:lnTo>
                <a:lnTo>
                  <a:pt x="539792" y="1105139"/>
                </a:lnTo>
                <a:lnTo>
                  <a:pt x="583570" y="1092354"/>
                </a:lnTo>
                <a:lnTo>
                  <a:pt x="626012" y="1078587"/>
                </a:lnTo>
                <a:lnTo>
                  <a:pt x="667246" y="1063879"/>
                </a:lnTo>
                <a:lnTo>
                  <a:pt x="707404" y="1048269"/>
                </a:lnTo>
                <a:lnTo>
                  <a:pt x="746614" y="1031801"/>
                </a:lnTo>
                <a:lnTo>
                  <a:pt x="785006" y="1014513"/>
                </a:lnTo>
                <a:lnTo>
                  <a:pt x="822709" y="996448"/>
                </a:lnTo>
                <a:lnTo>
                  <a:pt x="859853" y="977647"/>
                </a:lnTo>
                <a:lnTo>
                  <a:pt x="896568" y="958149"/>
                </a:lnTo>
                <a:lnTo>
                  <a:pt x="932982" y="937996"/>
                </a:lnTo>
                <a:lnTo>
                  <a:pt x="969227" y="917229"/>
                </a:lnTo>
                <a:lnTo>
                  <a:pt x="1005431" y="895890"/>
                </a:lnTo>
                <a:lnTo>
                  <a:pt x="1041723" y="874018"/>
                </a:lnTo>
                <a:lnTo>
                  <a:pt x="1078234" y="851655"/>
                </a:lnTo>
                <a:lnTo>
                  <a:pt x="1115093" y="828842"/>
                </a:lnTo>
                <a:lnTo>
                  <a:pt x="1152429" y="805619"/>
                </a:lnTo>
                <a:lnTo>
                  <a:pt x="1190373" y="782028"/>
                </a:lnTo>
                <a:lnTo>
                  <a:pt x="1229053" y="758109"/>
                </a:lnTo>
                <a:lnTo>
                  <a:pt x="1268600" y="733904"/>
                </a:lnTo>
                <a:lnTo>
                  <a:pt x="1309142" y="709454"/>
                </a:lnTo>
                <a:lnTo>
                  <a:pt x="1350810" y="684799"/>
                </a:lnTo>
                <a:lnTo>
                  <a:pt x="1393732" y="659980"/>
                </a:lnTo>
                <a:lnTo>
                  <a:pt x="1438040" y="635038"/>
                </a:lnTo>
                <a:lnTo>
                  <a:pt x="1483861" y="610014"/>
                </a:lnTo>
                <a:lnTo>
                  <a:pt x="1531326" y="584949"/>
                </a:lnTo>
                <a:lnTo>
                  <a:pt x="1567040" y="566671"/>
                </a:lnTo>
                <a:lnTo>
                  <a:pt x="1603707" y="548408"/>
                </a:lnTo>
                <a:lnTo>
                  <a:pt x="1641340" y="530177"/>
                </a:lnTo>
                <a:lnTo>
                  <a:pt x="1679948" y="511994"/>
                </a:lnTo>
                <a:lnTo>
                  <a:pt x="1719542" y="493874"/>
                </a:lnTo>
                <a:lnTo>
                  <a:pt x="1760134" y="475833"/>
                </a:lnTo>
                <a:lnTo>
                  <a:pt x="1801735" y="457888"/>
                </a:lnTo>
                <a:lnTo>
                  <a:pt x="1844355" y="440054"/>
                </a:lnTo>
                <a:lnTo>
                  <a:pt x="1888005" y="422346"/>
                </a:lnTo>
                <a:lnTo>
                  <a:pt x="1932697" y="404782"/>
                </a:lnTo>
                <a:lnTo>
                  <a:pt x="1978441" y="387376"/>
                </a:lnTo>
                <a:lnTo>
                  <a:pt x="2025249" y="370145"/>
                </a:lnTo>
                <a:lnTo>
                  <a:pt x="2073130" y="353104"/>
                </a:lnTo>
                <a:lnTo>
                  <a:pt x="2122097" y="336269"/>
                </a:lnTo>
                <a:lnTo>
                  <a:pt x="2172160" y="319657"/>
                </a:lnTo>
                <a:lnTo>
                  <a:pt x="2223329" y="303283"/>
                </a:lnTo>
                <a:lnTo>
                  <a:pt x="2275617" y="287162"/>
                </a:lnTo>
                <a:lnTo>
                  <a:pt x="2329034" y="271312"/>
                </a:lnTo>
                <a:lnTo>
                  <a:pt x="2383591" y="255747"/>
                </a:lnTo>
                <a:lnTo>
                  <a:pt x="2439298" y="240483"/>
                </a:lnTo>
                <a:lnTo>
                  <a:pt x="2496167" y="225537"/>
                </a:lnTo>
                <a:lnTo>
                  <a:pt x="2554209" y="210924"/>
                </a:lnTo>
                <a:lnTo>
                  <a:pt x="2613435" y="196661"/>
                </a:lnTo>
                <a:lnTo>
                  <a:pt x="2673855" y="182762"/>
                </a:lnTo>
                <a:lnTo>
                  <a:pt x="2719961" y="172587"/>
                </a:lnTo>
                <a:lnTo>
                  <a:pt x="2766749" y="162633"/>
                </a:lnTo>
                <a:lnTo>
                  <a:pt x="2814225" y="152907"/>
                </a:lnTo>
                <a:lnTo>
                  <a:pt x="2862393" y="143414"/>
                </a:lnTo>
                <a:lnTo>
                  <a:pt x="2911258" y="134163"/>
                </a:lnTo>
                <a:lnTo>
                  <a:pt x="2960824" y="125160"/>
                </a:lnTo>
                <a:lnTo>
                  <a:pt x="3011095" y="116411"/>
                </a:lnTo>
                <a:lnTo>
                  <a:pt x="3062077" y="107923"/>
                </a:lnTo>
                <a:lnTo>
                  <a:pt x="3113775" y="99703"/>
                </a:lnTo>
                <a:lnTo>
                  <a:pt x="3166191" y="91757"/>
                </a:lnTo>
                <a:lnTo>
                  <a:pt x="3219333" y="84093"/>
                </a:lnTo>
                <a:lnTo>
                  <a:pt x="3273203" y="76716"/>
                </a:lnTo>
                <a:lnTo>
                  <a:pt x="3327807" y="69635"/>
                </a:lnTo>
                <a:lnTo>
                  <a:pt x="3383149" y="62854"/>
                </a:lnTo>
                <a:lnTo>
                  <a:pt x="3439233" y="56381"/>
                </a:lnTo>
                <a:lnTo>
                  <a:pt x="3496065" y="50223"/>
                </a:lnTo>
                <a:lnTo>
                  <a:pt x="3542073" y="45528"/>
                </a:lnTo>
                <a:lnTo>
                  <a:pt x="3588563" y="41041"/>
                </a:lnTo>
                <a:lnTo>
                  <a:pt x="3635540" y="36767"/>
                </a:lnTo>
                <a:lnTo>
                  <a:pt x="3683005" y="32709"/>
                </a:lnTo>
                <a:lnTo>
                  <a:pt x="3730961" y="28871"/>
                </a:lnTo>
                <a:lnTo>
                  <a:pt x="3779410" y="25255"/>
                </a:lnTo>
                <a:lnTo>
                  <a:pt x="3828354" y="21866"/>
                </a:lnTo>
                <a:lnTo>
                  <a:pt x="3877797" y="18706"/>
                </a:lnTo>
                <a:lnTo>
                  <a:pt x="3927739" y="15779"/>
                </a:lnTo>
                <a:lnTo>
                  <a:pt x="3978184" y="13089"/>
                </a:lnTo>
                <a:lnTo>
                  <a:pt x="4029135" y="10639"/>
                </a:lnTo>
                <a:lnTo>
                  <a:pt x="4080592" y="8432"/>
                </a:lnTo>
                <a:lnTo>
                  <a:pt x="4132559" y="6472"/>
                </a:lnTo>
                <a:lnTo>
                  <a:pt x="4185039" y="4762"/>
                </a:lnTo>
                <a:lnTo>
                  <a:pt x="4238032" y="3306"/>
                </a:lnTo>
                <a:lnTo>
                  <a:pt x="4305001" y="1847"/>
                </a:lnTo>
                <a:lnTo>
                  <a:pt x="4372782" y="797"/>
                </a:lnTo>
                <a:lnTo>
                  <a:pt x="4424154" y="282"/>
                </a:lnTo>
                <a:lnTo>
                  <a:pt x="4467316" y="33"/>
                </a:lnTo>
                <a:lnTo>
                  <a:pt x="4475987" y="3"/>
                </a:lnTo>
                <a:lnTo>
                  <a:pt x="4478156"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0" name="object 64">
            <a:extLst>
              <a:ext uri="{FF2B5EF4-FFF2-40B4-BE49-F238E27FC236}">
                <a16:creationId xmlns:a16="http://schemas.microsoft.com/office/drawing/2014/main" id="{163697DA-C79F-493B-9B81-1E2E0BAB0F31}"/>
              </a:ext>
            </a:extLst>
          </p:cNvPr>
          <p:cNvSpPr/>
          <p:nvPr/>
        </p:nvSpPr>
        <p:spPr>
          <a:xfrm>
            <a:off x="7509504" y="3288599"/>
            <a:ext cx="29845" cy="21590"/>
          </a:xfrm>
          <a:custGeom>
            <a:avLst/>
            <a:gdLst/>
            <a:ahLst/>
            <a:cxnLst/>
            <a:rect l="l" t="t" r="r" b="b"/>
            <a:pathLst>
              <a:path w="29845" h="21589">
                <a:moveTo>
                  <a:pt x="32" y="21423"/>
                </a:moveTo>
                <a:lnTo>
                  <a:pt x="10727" y="10695"/>
                </a:lnTo>
                <a:lnTo>
                  <a:pt x="0" y="0"/>
                </a:lnTo>
                <a:lnTo>
                  <a:pt x="29446" y="10666"/>
                </a:lnTo>
                <a:lnTo>
                  <a:pt x="32" y="2142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1" name="object 65">
            <a:extLst>
              <a:ext uri="{FF2B5EF4-FFF2-40B4-BE49-F238E27FC236}">
                <a16:creationId xmlns:a16="http://schemas.microsoft.com/office/drawing/2014/main" id="{2D682F16-7565-44C4-9C12-9A26AE39EEDA}"/>
              </a:ext>
            </a:extLst>
          </p:cNvPr>
          <p:cNvSpPr/>
          <p:nvPr/>
        </p:nvSpPr>
        <p:spPr>
          <a:xfrm>
            <a:off x="7509504" y="3288599"/>
            <a:ext cx="29845" cy="21590"/>
          </a:xfrm>
          <a:custGeom>
            <a:avLst/>
            <a:gdLst/>
            <a:ahLst/>
            <a:cxnLst/>
            <a:rect l="l" t="t" r="r" b="b"/>
            <a:pathLst>
              <a:path w="29845" h="21589">
                <a:moveTo>
                  <a:pt x="10727" y="10695"/>
                </a:moveTo>
                <a:lnTo>
                  <a:pt x="32" y="21423"/>
                </a:lnTo>
                <a:lnTo>
                  <a:pt x="29446" y="10666"/>
                </a:lnTo>
                <a:lnTo>
                  <a:pt x="0" y="0"/>
                </a:lnTo>
                <a:lnTo>
                  <a:pt x="10727" y="1069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2" name="object 66">
            <a:extLst>
              <a:ext uri="{FF2B5EF4-FFF2-40B4-BE49-F238E27FC236}">
                <a16:creationId xmlns:a16="http://schemas.microsoft.com/office/drawing/2014/main" id="{F0B5972C-E9B0-405F-86AF-F7B20CFB6547}"/>
              </a:ext>
            </a:extLst>
          </p:cNvPr>
          <p:cNvSpPr/>
          <p:nvPr/>
        </p:nvSpPr>
        <p:spPr>
          <a:xfrm>
            <a:off x="7240849" y="5259419"/>
            <a:ext cx="229235" cy="0"/>
          </a:xfrm>
          <a:custGeom>
            <a:avLst/>
            <a:gdLst/>
            <a:ahLst/>
            <a:cxnLst/>
            <a:rect l="l" t="t" r="r" b="b"/>
            <a:pathLst>
              <a:path w="229235">
                <a:moveTo>
                  <a:pt x="0" y="0"/>
                </a:moveTo>
                <a:lnTo>
                  <a:pt x="228749"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3" name="object 67">
            <a:extLst>
              <a:ext uri="{FF2B5EF4-FFF2-40B4-BE49-F238E27FC236}">
                <a16:creationId xmlns:a16="http://schemas.microsoft.com/office/drawing/2014/main" id="{AD280808-EED5-49E1-9CE9-78E113A4A501}"/>
              </a:ext>
            </a:extLst>
          </p:cNvPr>
          <p:cNvSpPr/>
          <p:nvPr/>
        </p:nvSpPr>
        <p:spPr>
          <a:xfrm>
            <a:off x="7469599" y="524368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4" name="object 68">
            <a:extLst>
              <a:ext uri="{FF2B5EF4-FFF2-40B4-BE49-F238E27FC236}">
                <a16:creationId xmlns:a16="http://schemas.microsoft.com/office/drawing/2014/main" id="{3CDCA053-4A58-4713-9D37-8BBBA0C4B9EA}"/>
              </a:ext>
            </a:extLst>
          </p:cNvPr>
          <p:cNvSpPr/>
          <p:nvPr/>
        </p:nvSpPr>
        <p:spPr>
          <a:xfrm>
            <a:off x="7469599" y="524368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5" name="object 69">
            <a:extLst>
              <a:ext uri="{FF2B5EF4-FFF2-40B4-BE49-F238E27FC236}">
                <a16:creationId xmlns:a16="http://schemas.microsoft.com/office/drawing/2014/main" id="{59B4C5A3-9146-4066-8F23-DC8C7755B2DD}"/>
              </a:ext>
            </a:extLst>
          </p:cNvPr>
          <p:cNvSpPr/>
          <p:nvPr/>
        </p:nvSpPr>
        <p:spPr>
          <a:xfrm>
            <a:off x="1591574" y="4427420"/>
            <a:ext cx="1608455" cy="1729105"/>
          </a:xfrm>
          <a:custGeom>
            <a:avLst/>
            <a:gdLst/>
            <a:ahLst/>
            <a:cxnLst/>
            <a:rect l="l" t="t" r="r" b="b"/>
            <a:pathLst>
              <a:path w="1608455" h="1729104">
                <a:moveTo>
                  <a:pt x="1339994" y="1728899"/>
                </a:move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6" name="object 70">
            <a:extLst>
              <a:ext uri="{FF2B5EF4-FFF2-40B4-BE49-F238E27FC236}">
                <a16:creationId xmlns:a16="http://schemas.microsoft.com/office/drawing/2014/main" id="{C0710EF9-DC08-475A-99C9-A468F6672AC0}"/>
              </a:ext>
            </a:extLst>
          </p:cNvPr>
          <p:cNvSpPr/>
          <p:nvPr/>
        </p:nvSpPr>
        <p:spPr>
          <a:xfrm>
            <a:off x="1591574" y="4427420"/>
            <a:ext cx="1608455" cy="1729105"/>
          </a:xfrm>
          <a:custGeom>
            <a:avLst/>
            <a:gdLst/>
            <a:ahLst/>
            <a:cxnLst/>
            <a:rect l="l" t="t" r="r" b="b"/>
            <a:pathLst>
              <a:path w="1608455" h="1729104">
                <a:moveTo>
                  <a:pt x="0" y="268005"/>
                </a:move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7" name="object 71">
            <a:extLst>
              <a:ext uri="{FF2B5EF4-FFF2-40B4-BE49-F238E27FC236}">
                <a16:creationId xmlns:a16="http://schemas.microsoft.com/office/drawing/2014/main" id="{158B74B5-32E4-4021-98C1-727800D9EE4E}"/>
              </a:ext>
            </a:extLst>
          </p:cNvPr>
          <p:cNvSpPr/>
          <p:nvPr/>
        </p:nvSpPr>
        <p:spPr>
          <a:xfrm>
            <a:off x="3582374" y="5190901"/>
            <a:ext cx="43815" cy="31750"/>
          </a:xfrm>
          <a:custGeom>
            <a:avLst/>
            <a:gdLst/>
            <a:ahLst/>
            <a:cxnLst/>
            <a:rect l="l" t="t" r="r" b="b"/>
            <a:pathLst>
              <a:path w="43814" h="31750">
                <a:moveTo>
                  <a:pt x="926" y="31451"/>
                </a:moveTo>
                <a:lnTo>
                  <a:pt x="0" y="0"/>
                </a:lnTo>
                <a:lnTo>
                  <a:pt x="43669" y="14452"/>
                </a:lnTo>
                <a:lnTo>
                  <a:pt x="926"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8" name="object 72">
            <a:extLst>
              <a:ext uri="{FF2B5EF4-FFF2-40B4-BE49-F238E27FC236}">
                <a16:creationId xmlns:a16="http://schemas.microsoft.com/office/drawing/2014/main" id="{A03DC5C0-BEE9-4BB2-A27D-21E231D5F268}"/>
              </a:ext>
            </a:extLst>
          </p:cNvPr>
          <p:cNvSpPr/>
          <p:nvPr/>
        </p:nvSpPr>
        <p:spPr>
          <a:xfrm>
            <a:off x="3582374" y="5190901"/>
            <a:ext cx="43815" cy="31750"/>
          </a:xfrm>
          <a:custGeom>
            <a:avLst/>
            <a:gdLst/>
            <a:ahLst/>
            <a:cxnLst/>
            <a:rect l="l" t="t" r="r" b="b"/>
            <a:pathLst>
              <a:path w="43814" h="31750">
                <a:moveTo>
                  <a:pt x="926" y="31451"/>
                </a:moveTo>
                <a:lnTo>
                  <a:pt x="43669" y="14452"/>
                </a:lnTo>
                <a:lnTo>
                  <a:pt x="0" y="0"/>
                </a:lnTo>
                <a:lnTo>
                  <a:pt x="926"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9" name="object 73">
            <a:extLst>
              <a:ext uri="{FF2B5EF4-FFF2-40B4-BE49-F238E27FC236}">
                <a16:creationId xmlns:a16="http://schemas.microsoft.com/office/drawing/2014/main" id="{0223F0C3-9664-4617-AF67-0D7D41766C08}"/>
              </a:ext>
            </a:extLst>
          </p:cNvPr>
          <p:cNvSpPr/>
          <p:nvPr/>
        </p:nvSpPr>
        <p:spPr>
          <a:xfrm>
            <a:off x="1740525" y="4736944"/>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0" name="object 74">
            <a:extLst>
              <a:ext uri="{FF2B5EF4-FFF2-40B4-BE49-F238E27FC236}">
                <a16:creationId xmlns:a16="http://schemas.microsoft.com/office/drawing/2014/main" id="{5A5266CF-99A6-42A0-ACD2-94763CC6EFBA}"/>
              </a:ext>
            </a:extLst>
          </p:cNvPr>
          <p:cNvSpPr/>
          <p:nvPr/>
        </p:nvSpPr>
        <p:spPr>
          <a:xfrm>
            <a:off x="1740525" y="4736944"/>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1" name="object 75">
            <a:extLst>
              <a:ext uri="{FF2B5EF4-FFF2-40B4-BE49-F238E27FC236}">
                <a16:creationId xmlns:a16="http://schemas.microsoft.com/office/drawing/2014/main" id="{D3D22D0D-27E7-4668-B2E5-83598728D074}"/>
              </a:ext>
            </a:extLst>
          </p:cNvPr>
          <p:cNvSpPr/>
          <p:nvPr/>
        </p:nvSpPr>
        <p:spPr>
          <a:xfrm>
            <a:off x="2483475" y="57028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2" name="object 76">
            <a:extLst>
              <a:ext uri="{FF2B5EF4-FFF2-40B4-BE49-F238E27FC236}">
                <a16:creationId xmlns:a16="http://schemas.microsoft.com/office/drawing/2014/main" id="{FDA0F351-F3E0-437F-ABF9-A48B5063EABE}"/>
              </a:ext>
            </a:extLst>
          </p:cNvPr>
          <p:cNvSpPr txBox="1"/>
          <p:nvPr/>
        </p:nvSpPr>
        <p:spPr>
          <a:xfrm>
            <a:off x="3174300" y="4815742"/>
            <a:ext cx="525780" cy="653415"/>
          </a:xfrm>
          <a:prstGeom prst="rect">
            <a:avLst/>
          </a:prstGeom>
        </p:spPr>
        <p:txBody>
          <a:bodyPr vert="horz" wrap="square" lIns="0" tIns="113030" rIns="0" bIns="0" rtlCol="0">
            <a:spAutoFit/>
          </a:bodyPr>
          <a:lstStyle/>
          <a:p>
            <a:pPr marL="12700">
              <a:lnSpc>
                <a:spcPct val="100000"/>
              </a:lnSpc>
              <a:spcBef>
                <a:spcPts val="890"/>
              </a:spcBef>
              <a:tabLst>
                <a:tab pos="45529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a:p>
            <a:pPr marL="69215">
              <a:lnSpc>
                <a:spcPct val="100000"/>
              </a:lnSpc>
              <a:spcBef>
                <a:spcPts val="795"/>
              </a:spcBef>
              <a:tabLst>
                <a:tab pos="51244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83" name="object 77">
            <a:extLst>
              <a:ext uri="{FF2B5EF4-FFF2-40B4-BE49-F238E27FC236}">
                <a16:creationId xmlns:a16="http://schemas.microsoft.com/office/drawing/2014/main" id="{22624011-1586-420D-BEE0-AA741C6D6836}"/>
              </a:ext>
            </a:extLst>
          </p:cNvPr>
          <p:cNvSpPr/>
          <p:nvPr/>
        </p:nvSpPr>
        <p:spPr>
          <a:xfrm>
            <a:off x="3205693" y="5380551"/>
            <a:ext cx="43815" cy="31750"/>
          </a:xfrm>
          <a:custGeom>
            <a:avLst/>
            <a:gdLst/>
            <a:ahLst/>
            <a:cxnLst/>
            <a:rect l="l" t="t" r="r" b="b"/>
            <a:pathLst>
              <a:path w="43814" h="31750">
                <a:moveTo>
                  <a:pt x="42743" y="31451"/>
                </a:moveTo>
                <a:lnTo>
                  <a:pt x="0" y="14452"/>
                </a:lnTo>
                <a:lnTo>
                  <a:pt x="43669" y="0"/>
                </a:lnTo>
                <a:lnTo>
                  <a:pt x="42743"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4" name="object 78">
            <a:extLst>
              <a:ext uri="{FF2B5EF4-FFF2-40B4-BE49-F238E27FC236}">
                <a16:creationId xmlns:a16="http://schemas.microsoft.com/office/drawing/2014/main" id="{EA87D275-BBF7-43DA-8270-76EEFA19B6BA}"/>
              </a:ext>
            </a:extLst>
          </p:cNvPr>
          <p:cNvSpPr/>
          <p:nvPr/>
        </p:nvSpPr>
        <p:spPr>
          <a:xfrm>
            <a:off x="3205693" y="5380551"/>
            <a:ext cx="43815" cy="31750"/>
          </a:xfrm>
          <a:custGeom>
            <a:avLst/>
            <a:gdLst/>
            <a:ahLst/>
            <a:cxnLst/>
            <a:rect l="l" t="t" r="r" b="b"/>
            <a:pathLst>
              <a:path w="43814" h="31750">
                <a:moveTo>
                  <a:pt x="43669" y="0"/>
                </a:moveTo>
                <a:lnTo>
                  <a:pt x="0" y="14452"/>
                </a:lnTo>
                <a:lnTo>
                  <a:pt x="42743" y="31451"/>
                </a:lnTo>
                <a:lnTo>
                  <a:pt x="43669"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5" name="object 79">
            <a:extLst>
              <a:ext uri="{FF2B5EF4-FFF2-40B4-BE49-F238E27FC236}">
                <a16:creationId xmlns:a16="http://schemas.microsoft.com/office/drawing/2014/main" id="{CBD82A96-80AA-4E4A-A4CF-063BAC17F658}"/>
              </a:ext>
            </a:extLst>
          </p:cNvPr>
          <p:cNvSpPr/>
          <p:nvPr/>
        </p:nvSpPr>
        <p:spPr>
          <a:xfrm>
            <a:off x="1760800" y="5278519"/>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6" name="object 80">
            <a:extLst>
              <a:ext uri="{FF2B5EF4-FFF2-40B4-BE49-F238E27FC236}">
                <a16:creationId xmlns:a16="http://schemas.microsoft.com/office/drawing/2014/main" id="{9B4A99A3-C6B8-4E82-ABE5-3E225EB2B2E7}"/>
              </a:ext>
            </a:extLst>
          </p:cNvPr>
          <p:cNvSpPr/>
          <p:nvPr/>
        </p:nvSpPr>
        <p:spPr>
          <a:xfrm>
            <a:off x="1760800" y="5278519"/>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7" name="object 81">
            <a:extLst>
              <a:ext uri="{FF2B5EF4-FFF2-40B4-BE49-F238E27FC236}">
                <a16:creationId xmlns:a16="http://schemas.microsoft.com/office/drawing/2014/main" id="{AE4D5E1E-F5B1-4AD2-9CC7-9E5E8485DD91}"/>
              </a:ext>
            </a:extLst>
          </p:cNvPr>
          <p:cNvSpPr txBox="1"/>
          <p:nvPr/>
        </p:nvSpPr>
        <p:spPr>
          <a:xfrm>
            <a:off x="1832998" y="4706782"/>
            <a:ext cx="921385" cy="7899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Explore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Data</a:t>
            </a:r>
            <a:endParaRPr sz="1400" dirty="0">
              <a:latin typeface="Corbel" panose="020B0503020204020204" pitchFamily="34" charset="0"/>
              <a:cs typeface="Arial" panose="020B0604020202020204" pitchFamily="34" charset="0"/>
            </a:endParaRPr>
          </a:p>
          <a:p>
            <a:pPr marL="32384">
              <a:lnSpc>
                <a:spcPct val="100000"/>
              </a:lnSpc>
              <a:spcBef>
                <a:spcPts val="885"/>
              </a:spcBef>
            </a:pPr>
            <a:r>
              <a:rPr sz="1400" spc="-5" dirty="0">
                <a:latin typeface="Corbel" panose="020B0503020204020204" pitchFamily="34" charset="0"/>
                <a:cs typeface="Arial" panose="020B0604020202020204" pitchFamily="34" charset="0"/>
              </a:rPr>
              <a:t>Feature</a:t>
            </a:r>
            <a:endParaRPr sz="1400" dirty="0">
              <a:latin typeface="Corbel" panose="020B0503020204020204" pitchFamily="34" charset="0"/>
              <a:cs typeface="Arial" panose="020B0604020202020204" pitchFamily="34" charset="0"/>
            </a:endParaRPr>
          </a:p>
        </p:txBody>
      </p:sp>
      <p:sp>
        <p:nvSpPr>
          <p:cNvPr id="88" name="object 82">
            <a:extLst>
              <a:ext uri="{FF2B5EF4-FFF2-40B4-BE49-F238E27FC236}">
                <a16:creationId xmlns:a16="http://schemas.microsoft.com/office/drawing/2014/main" id="{2E64166E-1FF7-42F4-9754-F68FCCAA4D3E}"/>
              </a:ext>
            </a:extLst>
          </p:cNvPr>
          <p:cNvSpPr txBox="1"/>
          <p:nvPr/>
        </p:nvSpPr>
        <p:spPr>
          <a:xfrm>
            <a:off x="7907775" y="5066795"/>
            <a:ext cx="1656080" cy="303288"/>
          </a:xfrm>
          <a:prstGeom prst="rect">
            <a:avLst/>
          </a:prstGeom>
          <a:solidFill>
            <a:srgbClr val="FFF1CC"/>
          </a:solidFill>
          <a:ln w="9524">
            <a:solidFill>
              <a:srgbClr val="595959"/>
            </a:solidFill>
          </a:ln>
        </p:spPr>
        <p:txBody>
          <a:bodyPr vert="horz" wrap="square" lIns="0" tIns="86995" rIns="0" bIns="0" rtlCol="0">
            <a:spAutoFit/>
          </a:bodyPr>
          <a:lstStyle/>
          <a:p>
            <a:pPr marL="85725">
              <a:lnSpc>
                <a:spcPct val="100000"/>
              </a:lnSpc>
              <a:spcBef>
                <a:spcPts val="685"/>
              </a:spcBef>
            </a:pPr>
            <a:r>
              <a:rPr sz="1400" dirty="0">
                <a:latin typeface="Corbel" panose="020B0503020204020204" pitchFamily="34" charset="0"/>
                <a:cs typeface="Arial" panose="020B0604020202020204" pitchFamily="34" charset="0"/>
              </a:rPr>
              <a:t>Maintenance</a:t>
            </a:r>
          </a:p>
        </p:txBody>
      </p:sp>
      <p:sp>
        <p:nvSpPr>
          <p:cNvPr id="89" name="object 83">
            <a:extLst>
              <a:ext uri="{FF2B5EF4-FFF2-40B4-BE49-F238E27FC236}">
                <a16:creationId xmlns:a16="http://schemas.microsoft.com/office/drawing/2014/main" id="{61335CDD-61BA-47CE-99DA-B4CBDDD527F2}"/>
              </a:ext>
            </a:extLst>
          </p:cNvPr>
          <p:cNvSpPr txBox="1"/>
          <p:nvPr/>
        </p:nvSpPr>
        <p:spPr>
          <a:xfrm>
            <a:off x="7907775" y="4610320"/>
            <a:ext cx="1656080" cy="273152"/>
          </a:xfrm>
          <a:prstGeom prst="rect">
            <a:avLst/>
          </a:prstGeom>
          <a:solidFill>
            <a:srgbClr val="FFF1CC"/>
          </a:solidFill>
          <a:ln w="9524">
            <a:solidFill>
              <a:srgbClr val="595959"/>
            </a:solidFill>
          </a:ln>
        </p:spPr>
        <p:txBody>
          <a:bodyPr vert="horz" wrap="square" lIns="0" tIns="57150" rIns="0" bIns="0" rtlCol="0">
            <a:spAutoFit/>
          </a:bodyPr>
          <a:lstStyle/>
          <a:p>
            <a:pPr marL="85725">
              <a:lnSpc>
                <a:spcPct val="100000"/>
              </a:lnSpc>
              <a:spcBef>
                <a:spcPts val="450"/>
              </a:spcBef>
            </a:pPr>
            <a:r>
              <a:rPr sz="1400" spc="-5" dirty="0">
                <a:latin typeface="Corbel" panose="020B0503020204020204" pitchFamily="34" charset="0"/>
                <a:cs typeface="Arial" panose="020B0604020202020204" pitchFamily="34" charset="0"/>
              </a:rPr>
              <a:t>Deployment</a:t>
            </a:r>
            <a:endParaRPr sz="1400" dirty="0">
              <a:latin typeface="Corbel" panose="020B0503020204020204" pitchFamily="34" charset="0"/>
              <a:cs typeface="Arial" panose="020B0604020202020204" pitchFamily="34" charset="0"/>
            </a:endParaRPr>
          </a:p>
        </p:txBody>
      </p:sp>
      <p:sp>
        <p:nvSpPr>
          <p:cNvPr id="90" name="object 84">
            <a:extLst>
              <a:ext uri="{FF2B5EF4-FFF2-40B4-BE49-F238E27FC236}">
                <a16:creationId xmlns:a16="http://schemas.microsoft.com/office/drawing/2014/main" id="{91A3F8F8-5F11-4D01-8680-F1F270C4BB4A}"/>
              </a:ext>
            </a:extLst>
          </p:cNvPr>
          <p:cNvSpPr/>
          <p:nvPr/>
        </p:nvSpPr>
        <p:spPr>
          <a:xfrm>
            <a:off x="7907775" y="5594519"/>
            <a:ext cx="1656080" cy="398780"/>
          </a:xfrm>
          <a:custGeom>
            <a:avLst/>
            <a:gdLst/>
            <a:ahLst/>
            <a:cxnLst/>
            <a:rect l="l" t="t" r="r" b="b"/>
            <a:pathLst>
              <a:path w="1656079" h="398779">
                <a:moveTo>
                  <a:pt x="1655999" y="398399"/>
                </a:moveTo>
                <a:lnTo>
                  <a:pt x="0" y="398399"/>
                </a:lnTo>
                <a:lnTo>
                  <a:pt x="0" y="0"/>
                </a:lnTo>
                <a:lnTo>
                  <a:pt x="1655999" y="0"/>
                </a:lnTo>
                <a:lnTo>
                  <a:pt x="1655999"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1" name="object 85">
            <a:extLst>
              <a:ext uri="{FF2B5EF4-FFF2-40B4-BE49-F238E27FC236}">
                <a16:creationId xmlns:a16="http://schemas.microsoft.com/office/drawing/2014/main" id="{E28474D7-04D5-40B0-BDB5-E31E03E2A853}"/>
              </a:ext>
            </a:extLst>
          </p:cNvPr>
          <p:cNvSpPr/>
          <p:nvPr/>
        </p:nvSpPr>
        <p:spPr>
          <a:xfrm>
            <a:off x="7907775" y="5594519"/>
            <a:ext cx="1656080" cy="398780"/>
          </a:xfrm>
          <a:custGeom>
            <a:avLst/>
            <a:gdLst/>
            <a:ahLst/>
            <a:cxnLst/>
            <a:rect l="l" t="t" r="r" b="b"/>
            <a:pathLst>
              <a:path w="1656079" h="398779">
                <a:moveTo>
                  <a:pt x="0" y="0"/>
                </a:moveTo>
                <a:lnTo>
                  <a:pt x="1655999" y="0"/>
                </a:lnTo>
                <a:lnTo>
                  <a:pt x="1655999" y="398399"/>
                </a:lnTo>
                <a:lnTo>
                  <a:pt x="0" y="3983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2" name="object 86">
            <a:extLst>
              <a:ext uri="{FF2B5EF4-FFF2-40B4-BE49-F238E27FC236}">
                <a16:creationId xmlns:a16="http://schemas.microsoft.com/office/drawing/2014/main" id="{CBCDEF8E-32CB-4A0A-8C5B-2DE19866698B}"/>
              </a:ext>
            </a:extLst>
          </p:cNvPr>
          <p:cNvSpPr txBox="1"/>
          <p:nvPr/>
        </p:nvSpPr>
        <p:spPr>
          <a:xfrm>
            <a:off x="1853273" y="5474750"/>
            <a:ext cx="972819"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Engineering</a:t>
            </a:r>
            <a:endParaRPr sz="1400" dirty="0">
              <a:latin typeface="Corbel" panose="020B0503020204020204" pitchFamily="34" charset="0"/>
              <a:cs typeface="Arial" panose="020B0604020202020204" pitchFamily="34" charset="0"/>
            </a:endParaRPr>
          </a:p>
        </p:txBody>
      </p:sp>
      <p:sp>
        <p:nvSpPr>
          <p:cNvPr id="93" name="object 87">
            <a:extLst>
              <a:ext uri="{FF2B5EF4-FFF2-40B4-BE49-F238E27FC236}">
                <a16:creationId xmlns:a16="http://schemas.microsoft.com/office/drawing/2014/main" id="{1D21608E-348D-4067-8ADB-B1B06EEF5016}"/>
              </a:ext>
            </a:extLst>
          </p:cNvPr>
          <p:cNvSpPr txBox="1"/>
          <p:nvPr/>
        </p:nvSpPr>
        <p:spPr>
          <a:xfrm>
            <a:off x="7980800" y="5685975"/>
            <a:ext cx="1012190"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Optimization</a:t>
            </a:r>
            <a:endParaRPr sz="1400" dirty="0">
              <a:latin typeface="Corbel" panose="020B0503020204020204" pitchFamily="34" charset="0"/>
              <a:cs typeface="Arial" panose="020B0604020202020204" pitchFamily="34" charset="0"/>
            </a:endParaRPr>
          </a:p>
        </p:txBody>
      </p:sp>
      <p:sp>
        <p:nvSpPr>
          <p:cNvPr id="94" name="object 88">
            <a:extLst>
              <a:ext uri="{FF2B5EF4-FFF2-40B4-BE49-F238E27FC236}">
                <a16:creationId xmlns:a16="http://schemas.microsoft.com/office/drawing/2014/main" id="{D61AD0EE-5C99-4267-B25C-632C5845645E}"/>
              </a:ext>
            </a:extLst>
          </p:cNvPr>
          <p:cNvSpPr txBox="1"/>
          <p:nvPr/>
        </p:nvSpPr>
        <p:spPr>
          <a:xfrm>
            <a:off x="1797449" y="578565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5" name="object 89">
            <a:extLst>
              <a:ext uri="{FF2B5EF4-FFF2-40B4-BE49-F238E27FC236}">
                <a16:creationId xmlns:a16="http://schemas.microsoft.com/office/drawing/2014/main" id="{FBD7B994-EB01-4162-8002-0A698F81AB0C}"/>
              </a:ext>
            </a:extLst>
          </p:cNvPr>
          <p:cNvSpPr txBox="1"/>
          <p:nvPr/>
        </p:nvSpPr>
        <p:spPr>
          <a:xfrm>
            <a:off x="3999026" y="586450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6" name="object 90">
            <a:extLst>
              <a:ext uri="{FF2B5EF4-FFF2-40B4-BE49-F238E27FC236}">
                <a16:creationId xmlns:a16="http://schemas.microsoft.com/office/drawing/2014/main" id="{AB129D96-78EA-459F-A1AC-BF9F60A4B837}"/>
              </a:ext>
            </a:extLst>
          </p:cNvPr>
          <p:cNvSpPr txBox="1"/>
          <p:nvPr/>
        </p:nvSpPr>
        <p:spPr>
          <a:xfrm>
            <a:off x="1509965" y="6332642"/>
            <a:ext cx="1766876" cy="214802"/>
          </a:xfrm>
          <a:prstGeom prst="rect">
            <a:avLst/>
          </a:prstGeom>
        </p:spPr>
        <p:txBody>
          <a:bodyPr vert="horz" wrap="square" lIns="0" tIns="0" rIns="0" bIns="0" rtlCol="0">
            <a:spAutoFit/>
          </a:bodyPr>
          <a:lstStyle/>
          <a:p>
            <a:pPr marL="12700">
              <a:lnSpc>
                <a:spcPts val="1645"/>
              </a:lnSpc>
            </a:pPr>
            <a:r>
              <a:rPr sz="1800" spc="-5" dirty="0">
                <a:latin typeface="Corbel" panose="020B0503020204020204" pitchFamily="34" charset="0"/>
                <a:cs typeface="Arial" panose="020B0604020202020204" pitchFamily="34" charset="0"/>
              </a:rPr>
              <a:t>Data</a:t>
            </a:r>
            <a:r>
              <a:rPr sz="1800" spc="-75"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Analysis</a:t>
            </a:r>
            <a:endParaRPr sz="1800" dirty="0">
              <a:latin typeface="Corbel" panose="020B0503020204020204" pitchFamily="34" charset="0"/>
              <a:cs typeface="Arial" panose="020B0604020202020204" pitchFamily="34" charset="0"/>
            </a:endParaRPr>
          </a:p>
        </p:txBody>
      </p:sp>
      <p:sp>
        <p:nvSpPr>
          <p:cNvPr id="97" name="object 91">
            <a:extLst>
              <a:ext uri="{FF2B5EF4-FFF2-40B4-BE49-F238E27FC236}">
                <a16:creationId xmlns:a16="http://schemas.microsoft.com/office/drawing/2014/main" id="{6510A310-73E8-4415-8195-1C7D5E3185FE}"/>
              </a:ext>
            </a:extLst>
          </p:cNvPr>
          <p:cNvSpPr txBox="1"/>
          <p:nvPr/>
        </p:nvSpPr>
        <p:spPr>
          <a:xfrm>
            <a:off x="7355466" y="6319036"/>
            <a:ext cx="3375462" cy="230191"/>
          </a:xfrm>
          <a:prstGeom prst="rect">
            <a:avLst/>
          </a:prstGeom>
        </p:spPr>
        <p:txBody>
          <a:bodyPr vert="horz" wrap="square" lIns="0" tIns="5715" rIns="0" bIns="0" rtlCol="0">
            <a:spAutoFit/>
          </a:bodyPr>
          <a:lstStyle/>
          <a:p>
            <a:pPr marL="12700" marR="5080">
              <a:lnSpc>
                <a:spcPts val="1650"/>
              </a:lnSpc>
              <a:spcBef>
                <a:spcPts val="45"/>
              </a:spcBef>
            </a:pPr>
            <a:r>
              <a:rPr sz="1800" spc="-5" dirty="0">
                <a:latin typeface="Corbel" panose="020B0503020204020204" pitchFamily="34" charset="0"/>
                <a:cs typeface="Arial" panose="020B0604020202020204" pitchFamily="34" charset="0"/>
              </a:rPr>
              <a:t>Deployment</a:t>
            </a:r>
            <a:r>
              <a:rPr sz="1800" spc="-90"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and optimization</a:t>
            </a:r>
            <a:endParaRPr sz="1800" dirty="0">
              <a:latin typeface="Corbel" panose="020B0503020204020204" pitchFamily="34" charset="0"/>
              <a:cs typeface="Arial" panose="020B0604020202020204" pitchFamily="34" charset="0"/>
            </a:endParaRPr>
          </a:p>
        </p:txBody>
      </p:sp>
      <p:sp>
        <p:nvSpPr>
          <p:cNvPr id="98" name="object 92">
            <a:extLst>
              <a:ext uri="{FF2B5EF4-FFF2-40B4-BE49-F238E27FC236}">
                <a16:creationId xmlns:a16="http://schemas.microsoft.com/office/drawing/2014/main" id="{918CB783-C503-4300-9DBF-531086F55D9D}"/>
              </a:ext>
            </a:extLst>
          </p:cNvPr>
          <p:cNvSpPr txBox="1"/>
          <p:nvPr/>
        </p:nvSpPr>
        <p:spPr>
          <a:xfrm>
            <a:off x="4862259" y="6332642"/>
            <a:ext cx="1706217" cy="214802"/>
          </a:xfrm>
          <a:prstGeom prst="rect">
            <a:avLst/>
          </a:prstGeom>
        </p:spPr>
        <p:txBody>
          <a:bodyPr vert="horz" wrap="square" lIns="0" tIns="0" rIns="0" bIns="0" rtlCol="0">
            <a:spAutoFit/>
          </a:bodyPr>
          <a:lstStyle/>
          <a:p>
            <a:pPr marL="12700">
              <a:lnSpc>
                <a:spcPts val="1645"/>
              </a:lnSpc>
            </a:pPr>
            <a:r>
              <a:rPr sz="1800" dirty="0">
                <a:latin typeface="Corbel" panose="020B0503020204020204" pitchFamily="34" charset="0"/>
                <a:cs typeface="Arial" panose="020B0604020202020204" pitchFamily="34" charset="0"/>
              </a:rPr>
              <a:t>Modeling</a:t>
            </a:r>
          </a:p>
        </p:txBody>
      </p:sp>
    </p:spTree>
    <p:extLst>
      <p:ext uri="{BB962C8B-B14F-4D97-AF65-F5344CB8AC3E}">
        <p14:creationId xmlns:p14="http://schemas.microsoft.com/office/powerpoint/2010/main" val="1868608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sz="2700" u="heavy" dirty="0">
                <a:uFill>
                  <a:solidFill>
                    <a:srgbClr val="000000"/>
                  </a:solidFill>
                </a:uFill>
                <a:latin typeface="Corbel" panose="020B0503020204020204" pitchFamily="34" charset="0"/>
              </a:rPr>
              <a:t>Business</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12" name="object 4">
            <a:extLst>
              <a:ext uri="{FF2B5EF4-FFF2-40B4-BE49-F238E27FC236}">
                <a16:creationId xmlns:a16="http://schemas.microsoft.com/office/drawing/2014/main" id="{E11688AE-31CA-43FF-9EF8-C8D5DD347631}"/>
              </a:ext>
            </a:extLst>
          </p:cNvPr>
          <p:cNvSpPr txBox="1"/>
          <p:nvPr/>
        </p:nvSpPr>
        <p:spPr>
          <a:xfrm>
            <a:off x="2025660" y="5893955"/>
            <a:ext cx="9039850" cy="512437"/>
          </a:xfrm>
          <a:prstGeom prst="rect">
            <a:avLst/>
          </a:prstGeom>
        </p:spPr>
        <p:txBody>
          <a:bodyPr vert="horz" wrap="square" lIns="0" tIns="12689" rIns="0" bIns="0" rtlCol="0">
            <a:spAutoFit/>
          </a:bodyPr>
          <a:lstStyle/>
          <a:p>
            <a:pPr marL="12689" marR="5079">
              <a:lnSpc>
                <a:spcPct val="130600"/>
              </a:lnSpc>
              <a:spcBef>
                <a:spcPts val="100"/>
              </a:spcBef>
            </a:pPr>
            <a:r>
              <a:rPr sz="2700" spc="-51" dirty="0">
                <a:latin typeface="Corbel" panose="020B0503020204020204" pitchFamily="34" charset="0"/>
              </a:rPr>
              <a:t>SPAM </a:t>
            </a:r>
            <a:r>
              <a:rPr sz="2700" dirty="0">
                <a:latin typeface="Corbel" panose="020B0503020204020204" pitchFamily="34" charset="0"/>
              </a:rPr>
              <a:t>email reduces </a:t>
            </a:r>
            <a:r>
              <a:rPr sz="2700" spc="-15" dirty="0">
                <a:latin typeface="Corbel" panose="020B0503020204020204" pitchFamily="34" charset="0"/>
              </a:rPr>
              <a:t>productivity, </a:t>
            </a:r>
            <a:r>
              <a:rPr sz="2700" dirty="0">
                <a:latin typeface="Corbel" panose="020B0503020204020204" pitchFamily="34" charset="0"/>
              </a:rPr>
              <a:t>automatically remove</a:t>
            </a:r>
            <a:r>
              <a:rPr sz="2700" spc="15" dirty="0">
                <a:latin typeface="Corbel" panose="020B0503020204020204" pitchFamily="34" charset="0"/>
              </a:rPr>
              <a:t> </a:t>
            </a:r>
            <a:r>
              <a:rPr sz="2700" spc="-5" dirty="0">
                <a:latin typeface="Corbel" panose="020B0503020204020204" pitchFamily="34" charset="0"/>
              </a:rPr>
              <a:t>it</a:t>
            </a:r>
            <a:endParaRPr sz="2700" dirty="0">
              <a:latin typeface="Corbel" panose="020B0503020204020204" pitchFamily="34" charset="0"/>
            </a:endParaRPr>
          </a:p>
        </p:txBody>
      </p:sp>
      <p:sp>
        <p:nvSpPr>
          <p:cNvPr id="13" name="object 6">
            <a:extLst>
              <a:ext uri="{FF2B5EF4-FFF2-40B4-BE49-F238E27FC236}">
                <a16:creationId xmlns:a16="http://schemas.microsoft.com/office/drawing/2014/main" id="{8A66000F-9E73-4FAC-8018-1B29C9805BFD}"/>
              </a:ext>
            </a:extLst>
          </p:cNvPr>
          <p:cNvSpPr/>
          <p:nvPr/>
        </p:nvSpPr>
        <p:spPr>
          <a:xfrm>
            <a:off x="2601595" y="2782734"/>
            <a:ext cx="6988809" cy="2852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343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036560" cy="3803605"/>
          </a:xfrm>
          <a:prstGeom prst="rect">
            <a:avLst/>
          </a:prstGeom>
        </p:spPr>
        <p:txBody>
          <a:bodyPr wrap="square">
            <a:spAutoFit/>
          </a:bodyPr>
          <a:lstStyle/>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Collect messages, in general and from the user, that are spam (negative)  and legitimate (positive): acquisition, annotation, definition of the </a:t>
            </a:r>
            <a:r>
              <a:rPr lang="en-US" sz="2400" spc="-5" dirty="0" err="1">
                <a:latin typeface="Corbel" panose="020B0503020204020204" pitchFamily="34" charset="0"/>
              </a:rPr>
              <a:t>targer</a:t>
            </a:r>
            <a:r>
              <a:rPr lang="en-US" sz="2400" spc="-5" dirty="0">
                <a:latin typeface="Corbel" panose="020B0503020204020204" pitchFamily="34" charset="0"/>
              </a:rPr>
              <a:t>, …</a:t>
            </a:r>
          </a:p>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Given </a:t>
            </a:r>
            <a:r>
              <a:rPr lang="en-US" sz="2400" dirty="0">
                <a:latin typeface="Corbel" panose="020B0503020204020204" pitchFamily="34" charset="0"/>
              </a:rPr>
              <a:t>a </a:t>
            </a:r>
            <a:r>
              <a:rPr lang="en-US" sz="2400" spc="-5" dirty="0">
                <a:latin typeface="Corbel" panose="020B0503020204020204" pitchFamily="34" charset="0"/>
              </a:rPr>
              <a:t>text </a:t>
            </a:r>
            <a:r>
              <a:rPr lang="en-US" sz="2400" dirty="0">
                <a:latin typeface="Corbel" panose="020B0503020204020204" pitchFamily="34" charset="0"/>
              </a:rPr>
              <a:t>message, </a:t>
            </a:r>
            <a:r>
              <a:rPr lang="en-US" sz="2400" spc="-5" dirty="0">
                <a:latin typeface="Corbel" panose="020B0503020204020204" pitchFamily="34" charset="0"/>
              </a:rPr>
              <a:t>predict </a:t>
            </a:r>
            <a:r>
              <a:rPr lang="en-US" sz="2400" dirty="0">
                <a:latin typeface="Corbel" panose="020B0503020204020204" pitchFamily="34" charset="0"/>
              </a:rPr>
              <a:t>whether </a:t>
            </a:r>
            <a:r>
              <a:rPr lang="en-US" sz="2400" spc="-5" dirty="0">
                <a:latin typeface="Corbel" panose="020B0503020204020204" pitchFamily="34" charset="0"/>
              </a:rPr>
              <a:t>it </a:t>
            </a:r>
            <a:r>
              <a:rPr lang="en-US" sz="2400" spc="-10" dirty="0">
                <a:latin typeface="Corbel" panose="020B0503020204020204" pitchFamily="34" charset="0"/>
              </a:rPr>
              <a:t>is </a:t>
            </a:r>
            <a:r>
              <a:rPr lang="en-US" sz="2400" dirty="0">
                <a:latin typeface="Corbel" panose="020B0503020204020204" pitchFamily="34" charset="0"/>
              </a:rPr>
              <a:t>spam  </a:t>
            </a:r>
            <a:r>
              <a:rPr lang="en-US" sz="2400" spc="-5" dirty="0">
                <a:latin typeface="Corbel" panose="020B0503020204020204" pitchFamily="34" charset="0"/>
              </a:rPr>
              <a:t>or</a:t>
            </a:r>
            <a:r>
              <a:rPr lang="en-US" sz="2400" spc="-10" dirty="0">
                <a:latin typeface="Corbel" panose="020B0503020204020204" pitchFamily="34" charset="0"/>
              </a:rPr>
              <a:t> </a:t>
            </a:r>
            <a:r>
              <a:rPr lang="en-US" sz="2400" spc="-5" dirty="0">
                <a:latin typeface="Corbel" panose="020B0503020204020204" pitchFamily="34" charset="0"/>
              </a:rPr>
              <a:t>not</a:t>
            </a:r>
            <a:endParaRPr lang="en-US" sz="2400" dirty="0">
              <a:latin typeface="Corbel" panose="020B0503020204020204" pitchFamily="34" charset="0"/>
            </a:endParaRPr>
          </a:p>
          <a:p>
            <a:pPr marL="12689">
              <a:spcBef>
                <a:spcPts val="1089"/>
              </a:spcBef>
            </a:pPr>
            <a:r>
              <a:rPr lang="en-US" sz="2400" dirty="0">
                <a:latin typeface="Corbel" panose="020B0503020204020204" pitchFamily="34" charset="0"/>
              </a:rPr>
              <a:t>→ </a:t>
            </a:r>
            <a:r>
              <a:rPr lang="en-US" sz="2400" spc="-5" dirty="0">
                <a:latin typeface="Corbel" panose="020B0503020204020204" pitchFamily="34" charset="0"/>
              </a:rPr>
              <a:t>text </a:t>
            </a:r>
            <a:r>
              <a:rPr lang="en-US" sz="2400" dirty="0">
                <a:latin typeface="Corbel" panose="020B0503020204020204" pitchFamily="34" charset="0"/>
              </a:rPr>
              <a:t>categorization, useful </a:t>
            </a:r>
            <a:r>
              <a:rPr lang="en-US" sz="2400" spc="-5" dirty="0">
                <a:latin typeface="Corbel" panose="020B0503020204020204" pitchFamily="34" charset="0"/>
              </a:rPr>
              <a:t>in</a:t>
            </a:r>
            <a:r>
              <a:rPr lang="en-US" sz="2400" spc="-51" dirty="0">
                <a:latin typeface="Corbel" panose="020B0503020204020204" pitchFamily="34" charset="0"/>
              </a:rPr>
              <a:t> </a:t>
            </a:r>
            <a:r>
              <a:rPr lang="en-US" sz="2400" dirty="0">
                <a:latin typeface="Corbel" panose="020B0503020204020204" pitchFamily="34" charset="0"/>
              </a:rPr>
              <a:t>general</a:t>
            </a:r>
          </a:p>
          <a:p>
            <a:pPr marL="12689">
              <a:spcBef>
                <a:spcPts val="1179"/>
              </a:spcBef>
            </a:pPr>
            <a:r>
              <a:rPr lang="en-US" sz="2400" dirty="0">
                <a:latin typeface="Corbel" panose="020B0503020204020204" pitchFamily="34" charset="0"/>
              </a:rPr>
              <a:t>→ </a:t>
            </a:r>
            <a:r>
              <a:rPr lang="en-US" sz="2400" spc="-5" dirty="0">
                <a:latin typeface="Corbel" panose="020B0503020204020204" pitchFamily="34" charset="0"/>
              </a:rPr>
              <a:t>we </a:t>
            </a:r>
            <a:r>
              <a:rPr lang="en-US" sz="2400" dirty="0">
                <a:latin typeface="Corbel" panose="020B0503020204020204" pitchFamily="34" charset="0"/>
              </a:rPr>
              <a:t>want a </a:t>
            </a:r>
            <a:r>
              <a:rPr lang="en-US" sz="2400" u="heavy" spc="-5" dirty="0">
                <a:uFill>
                  <a:solidFill>
                    <a:srgbClr val="000000"/>
                  </a:solidFill>
                </a:uFill>
                <a:latin typeface="Corbel" panose="020B0503020204020204" pitchFamily="34" charset="0"/>
              </a:rPr>
              <a:t>function</a:t>
            </a:r>
            <a:r>
              <a:rPr lang="en-US" sz="2400" spc="-5" dirty="0">
                <a:latin typeface="Corbel" panose="020B0503020204020204" pitchFamily="34" charset="0"/>
              </a:rPr>
              <a:t> from </a:t>
            </a:r>
            <a:r>
              <a:rPr lang="en-US" sz="2400" dirty="0">
                <a:latin typeface="Corbel" panose="020B0503020204020204" pitchFamily="34" charset="0"/>
              </a:rPr>
              <a:t>message </a:t>
            </a:r>
            <a:r>
              <a:rPr lang="en-US" sz="2400" spc="-5" dirty="0">
                <a:latin typeface="Corbel" panose="020B0503020204020204" pitchFamily="34" charset="0"/>
              </a:rPr>
              <a:t>to</a:t>
            </a:r>
            <a:r>
              <a:rPr lang="en-US" sz="2400" spc="30" dirty="0">
                <a:latin typeface="Corbel" panose="020B0503020204020204" pitchFamily="34" charset="0"/>
              </a:rPr>
              <a:t> </a:t>
            </a:r>
            <a:r>
              <a:rPr lang="en-US" sz="2400" spc="-5" dirty="0">
                <a:latin typeface="Corbel" panose="020B0503020204020204" pitchFamily="34" charset="0"/>
              </a:rPr>
              <a:t>{0,1}</a:t>
            </a:r>
            <a:endParaRPr lang="en-US" sz="2400" dirty="0">
              <a:latin typeface="Corbel" panose="020B0503020204020204" pitchFamily="34" charset="0"/>
            </a:endParaRPr>
          </a:p>
          <a:p>
            <a:pPr marL="12689">
              <a:spcBef>
                <a:spcPts val="1170"/>
              </a:spcBef>
            </a:pPr>
            <a:r>
              <a:rPr lang="en-US" sz="2400" dirty="0">
                <a:latin typeface="Corbel" panose="020B0503020204020204" pitchFamily="34" charset="0"/>
              </a:rPr>
              <a:t>→ </a:t>
            </a:r>
            <a:r>
              <a:rPr lang="en-US" sz="2400" spc="-5" dirty="0">
                <a:latin typeface="Corbel" panose="020B0503020204020204" pitchFamily="34" charset="0"/>
              </a:rPr>
              <a:t>is called </a:t>
            </a:r>
            <a:r>
              <a:rPr lang="en-US" sz="2400" dirty="0">
                <a:latin typeface="Corbel" panose="020B0503020204020204" pitchFamily="34" charset="0"/>
              </a:rPr>
              <a:t>binary classification</a:t>
            </a:r>
            <a:r>
              <a:rPr lang="en-US" sz="2400" spc="-25" dirty="0">
                <a:latin typeface="Corbel" panose="020B0503020204020204" pitchFamily="34" charset="0"/>
              </a:rPr>
              <a:t> </a:t>
            </a:r>
            <a:r>
              <a:rPr lang="en-US" sz="2400" dirty="0">
                <a:latin typeface="Corbel" panose="020B0503020204020204" pitchFamily="34" charset="0"/>
              </a:rPr>
              <a:t>problem</a:t>
            </a:r>
          </a:p>
        </p:txBody>
      </p:sp>
    </p:spTree>
    <p:extLst>
      <p:ext uri="{BB962C8B-B14F-4D97-AF65-F5344CB8AC3E}">
        <p14:creationId xmlns:p14="http://schemas.microsoft.com/office/powerpoint/2010/main" val="1122387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lang="fr-FR" sz="2700" u="heavy" dirty="0" err="1">
                <a:uFill>
                  <a:solidFill>
                    <a:srgbClr val="000000"/>
                  </a:solidFill>
                </a:uFill>
                <a:latin typeface="Corbel" panose="020B0503020204020204" pitchFamily="34" charset="0"/>
              </a:rPr>
              <a:t>preparation</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930640" cy="3157275"/>
          </a:xfrm>
          <a:prstGeom prst="rect">
            <a:avLst/>
          </a:prstGeom>
        </p:spPr>
        <p:txBody>
          <a:bodyPr wrap="square">
            <a:spAutoFit/>
          </a:bodyPr>
          <a:lstStyle/>
          <a:p>
            <a:pPr marL="12689" marR="5079">
              <a:lnSpc>
                <a:spcPts val="3600"/>
              </a:lnSpc>
              <a:spcBef>
                <a:spcPts val="2370"/>
              </a:spcBef>
            </a:pPr>
            <a:r>
              <a:rPr lang="en-US" sz="2400" spc="-5" dirty="0">
                <a:latin typeface="Corbel" panose="020B0503020204020204" pitchFamily="34" charset="0"/>
              </a:rPr>
              <a:t>Given a raw text</a:t>
            </a:r>
            <a:r>
              <a:rPr lang="en-US" sz="2400" dirty="0">
                <a:latin typeface="Corbel" panose="020B0503020204020204" pitchFamily="34" charset="0"/>
              </a:rPr>
              <a:t>, </a:t>
            </a:r>
            <a:r>
              <a:rPr lang="en-US" sz="2400" spc="-5" dirty="0">
                <a:latin typeface="Corbel" panose="020B0503020204020204" pitchFamily="34" charset="0"/>
              </a:rPr>
              <a:t>convert string data into numerical data one</a:t>
            </a:r>
          </a:p>
          <a:p>
            <a:pPr marL="355589" indent="-342900">
              <a:spcBef>
                <a:spcPts val="1089"/>
              </a:spcBef>
              <a:buFont typeface="Arial" panose="020B0604020202020204" pitchFamily="34" charset="0"/>
              <a:buChar char="•"/>
            </a:pPr>
            <a:r>
              <a:rPr lang="en-US" sz="2400" spc="-5" dirty="0">
                <a:latin typeface="Corbel" panose="020B0503020204020204" pitchFamily="34" charset="0"/>
              </a:rPr>
              <a:t>Bag of words, TFIDF, Word2Vec, Embedding </a:t>
            </a:r>
            <a:endParaRPr lang="en-US" sz="2400" dirty="0">
              <a:latin typeface="Corbel" panose="020B0503020204020204" pitchFamily="34" charset="0"/>
            </a:endParaRPr>
          </a:p>
          <a:p>
            <a:pPr marL="12689">
              <a:spcBef>
                <a:spcPts val="1179"/>
              </a:spcBef>
            </a:pPr>
            <a:r>
              <a:rPr lang="en-US" sz="2400" dirty="0">
                <a:latin typeface="Corbel" panose="020B0503020204020204" pitchFamily="34" charset="0"/>
              </a:rPr>
              <a:t>Text Preprocessing</a:t>
            </a:r>
          </a:p>
          <a:p>
            <a:pPr marL="469889" indent="-457200">
              <a:spcBef>
                <a:spcPts val="1179"/>
              </a:spcBef>
              <a:buFont typeface="+mj-lt"/>
              <a:buAutoNum type="arabicPeriod"/>
            </a:pPr>
            <a:r>
              <a:rPr lang="en-US" sz="2400" dirty="0">
                <a:latin typeface="Corbel" panose="020B0503020204020204" pitchFamily="34" charset="0"/>
              </a:rPr>
              <a:t>Remove Noisy Data: header, footer, HTML, XML, markup data</a:t>
            </a:r>
          </a:p>
          <a:p>
            <a:pPr marL="469889" indent="-457200">
              <a:spcBef>
                <a:spcPts val="1179"/>
              </a:spcBef>
              <a:buFont typeface="+mj-lt"/>
              <a:buAutoNum type="arabicPeriod"/>
            </a:pPr>
            <a:r>
              <a:rPr lang="en-US" sz="2400" dirty="0">
                <a:latin typeface="Corbel" panose="020B0503020204020204" pitchFamily="34" charset="0"/>
              </a:rPr>
              <a:t>Tokenization: word, character, and </a:t>
            </a:r>
            <a:r>
              <a:rPr lang="en-US" sz="2400" dirty="0" err="1">
                <a:latin typeface="Corbel" panose="020B0503020204020204" pitchFamily="34" charset="0"/>
              </a:rPr>
              <a:t>subword</a:t>
            </a:r>
            <a:r>
              <a:rPr lang="en-US" sz="2400" dirty="0">
                <a:latin typeface="Corbel" panose="020B0503020204020204" pitchFamily="34" charset="0"/>
              </a:rPr>
              <a:t> (n-gram characters) </a:t>
            </a:r>
          </a:p>
          <a:p>
            <a:pPr marL="469889" indent="-457200">
              <a:spcBef>
                <a:spcPts val="1179"/>
              </a:spcBef>
              <a:buFont typeface="+mj-lt"/>
              <a:buAutoNum type="arabicPeriod"/>
            </a:pPr>
            <a:r>
              <a:rPr lang="en-US" sz="2400" dirty="0">
                <a:latin typeface="Corbel" panose="020B0503020204020204" pitchFamily="34" charset="0"/>
              </a:rPr>
              <a:t>Normalization: converting all words to lowercases, …</a:t>
            </a:r>
          </a:p>
        </p:txBody>
      </p:sp>
    </p:spTree>
    <p:extLst>
      <p:ext uri="{BB962C8B-B14F-4D97-AF65-F5344CB8AC3E}">
        <p14:creationId xmlns:p14="http://schemas.microsoft.com/office/powerpoint/2010/main" val="2310037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Modeling</a:t>
            </a:r>
          </a:p>
        </p:txBody>
      </p:sp>
      <p:sp>
        <p:nvSpPr>
          <p:cNvPr id="7" name="Rectangle 6">
            <a:extLst>
              <a:ext uri="{FF2B5EF4-FFF2-40B4-BE49-F238E27FC236}">
                <a16:creationId xmlns:a16="http://schemas.microsoft.com/office/drawing/2014/main" id="{B323191A-86F1-42BE-A545-8DD1E81DFA16}"/>
              </a:ext>
            </a:extLst>
          </p:cNvPr>
          <p:cNvSpPr/>
          <p:nvPr/>
        </p:nvSpPr>
        <p:spPr>
          <a:xfrm>
            <a:off x="2448560" y="2782733"/>
            <a:ext cx="9022080" cy="2971776"/>
          </a:xfrm>
          <a:prstGeom prst="rect">
            <a:avLst/>
          </a:prstGeom>
        </p:spPr>
        <p:txBody>
          <a:bodyPr wrap="square">
            <a:spAutoFit/>
          </a:bodyPr>
          <a:lstStyle/>
          <a:p>
            <a:pPr marL="355589" indent="-342900">
              <a:lnSpc>
                <a:spcPct val="150000"/>
              </a:lnSpc>
              <a:spcBef>
                <a:spcPts val="1179"/>
              </a:spcBef>
              <a:buFont typeface="Arial" panose="020B0604020202020204" pitchFamily="34" charset="0"/>
              <a:buChar char="•"/>
            </a:pPr>
            <a:r>
              <a:rPr lang="en-US" sz="2400" spc="-35" dirty="0">
                <a:latin typeface="Corbel" panose="020B0503020204020204" pitchFamily="34" charset="0"/>
              </a:rPr>
              <a:t>We </a:t>
            </a:r>
            <a:r>
              <a:rPr lang="en-US" sz="2400" dirty="0">
                <a:latin typeface="Corbel" panose="020B0503020204020204" pitchFamily="34" charset="0"/>
              </a:rPr>
              <a:t>could </a:t>
            </a:r>
            <a:r>
              <a:rPr lang="en-US" sz="2400" spc="-5" dirty="0">
                <a:latin typeface="Corbel" panose="020B0503020204020204" pitchFamily="34" charset="0"/>
              </a:rPr>
              <a:t>write </a:t>
            </a:r>
            <a:r>
              <a:rPr lang="en-US" sz="2400" dirty="0">
                <a:latin typeface="Corbel" panose="020B0503020204020204" pitchFamily="34" charset="0"/>
              </a:rPr>
              <a:t>a rule-based </a:t>
            </a:r>
            <a:r>
              <a:rPr lang="en-US" sz="2400" spc="-5" dirty="0">
                <a:latin typeface="Corbel" panose="020B0503020204020204" pitchFamily="34" charset="0"/>
              </a:rPr>
              <a:t>system, </a:t>
            </a:r>
            <a:r>
              <a:rPr lang="en-US" sz="2400" dirty="0">
                <a:latin typeface="Corbel" panose="020B0503020204020204" pitchFamily="34" charset="0"/>
              </a:rPr>
              <a:t>such</a:t>
            </a:r>
            <a:r>
              <a:rPr lang="en-US" sz="2400" spc="-5" dirty="0">
                <a:latin typeface="Corbel" panose="020B0503020204020204" pitchFamily="34" charset="0"/>
              </a:rPr>
              <a:t> </a:t>
            </a:r>
            <a:r>
              <a:rPr lang="en-US" sz="2400" dirty="0">
                <a:latin typeface="Corbel" panose="020B0503020204020204" pitchFamily="34" charset="0"/>
              </a:rPr>
              <a:t>as</a:t>
            </a:r>
            <a:endParaRPr lang="en-US" sz="2800" dirty="0">
              <a:latin typeface="Corbel" panose="020B0503020204020204" pitchFamily="34" charset="0"/>
            </a:endParaRPr>
          </a:p>
          <a:p>
            <a:pPr marL="12689">
              <a:lnSpc>
                <a:spcPct val="150000"/>
              </a:lnSpc>
              <a:spcBef>
                <a:spcPts val="1179"/>
              </a:spcBef>
            </a:pPr>
            <a:r>
              <a:rPr lang="en-US" sz="2400" spc="-5" dirty="0">
                <a:latin typeface="Corbel" panose="020B0503020204020204" pitchFamily="34" charset="0"/>
              </a:rPr>
              <a:t>	if </a:t>
            </a:r>
            <a:r>
              <a:rPr lang="en-US" sz="2400" spc="-10" dirty="0" err="1">
                <a:latin typeface="Corbel" panose="020B0503020204020204" pitchFamily="34" charset="0"/>
              </a:rPr>
              <a:t>Title.contains</a:t>
            </a:r>
            <a:r>
              <a:rPr lang="en-US" sz="2400" spc="-10" dirty="0">
                <a:latin typeface="Corbel" panose="020B0503020204020204" pitchFamily="34" charset="0"/>
              </a:rPr>
              <a:t>(“YOU </a:t>
            </a:r>
            <a:r>
              <a:rPr lang="en-US" sz="2400" spc="-60" dirty="0">
                <a:latin typeface="Corbel" panose="020B0503020204020204" pitchFamily="34" charset="0"/>
              </a:rPr>
              <a:t>HAVE </a:t>
            </a:r>
            <a:r>
              <a:rPr lang="en-US" sz="2400" spc="-5" dirty="0">
                <a:latin typeface="Corbel" panose="020B0503020204020204" pitchFamily="34" charset="0"/>
              </a:rPr>
              <a:t>WON!!!”) </a:t>
            </a:r>
            <a:r>
              <a:rPr lang="en-US" sz="2400" dirty="0">
                <a:latin typeface="Corbel" panose="020B0503020204020204" pitchFamily="34" charset="0"/>
              </a:rPr>
              <a:t>then  </a:t>
            </a:r>
            <a:r>
              <a:rPr lang="en-US" sz="2400" spc="-5" dirty="0">
                <a:latin typeface="Corbel" panose="020B0503020204020204" pitchFamily="34" charset="0"/>
              </a:rPr>
              <a:t>return </a:t>
            </a:r>
            <a:r>
              <a:rPr lang="en-US" sz="2400" dirty="0">
                <a:latin typeface="Corbel" panose="020B0503020204020204" pitchFamily="34" charset="0"/>
              </a:rPr>
              <a:t>Spam</a:t>
            </a:r>
            <a:endParaRPr lang="en-US" sz="20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fr-FR" sz="2400" dirty="0">
                <a:latin typeface="Corbel" panose="020B0503020204020204" pitchFamily="34" charset="0"/>
              </a:rPr>
              <a:t>Train a classifier (e.g. naïve bayes, </a:t>
            </a:r>
            <a:r>
              <a:rPr lang="fr-FR" sz="2400" dirty="0" err="1">
                <a:latin typeface="Corbel" panose="020B0503020204020204" pitchFamily="34" charset="0"/>
              </a:rPr>
              <a:t>tree-based</a:t>
            </a:r>
            <a:r>
              <a:rPr lang="fr-FR" sz="2400" dirty="0">
                <a:latin typeface="Corbel" panose="020B0503020204020204" pitchFamily="34" charset="0"/>
              </a:rPr>
              <a:t>) </a:t>
            </a:r>
            <a:endParaRPr lang="en-US" sz="24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en-US" sz="2400" dirty="0">
                <a:latin typeface="Corbel" panose="020B0503020204020204" pitchFamily="34" charset="0"/>
              </a:rPr>
              <a:t>Does </a:t>
            </a:r>
            <a:r>
              <a:rPr lang="en-US" sz="2400" spc="-5" dirty="0">
                <a:latin typeface="Corbel" panose="020B0503020204020204" pitchFamily="34" charset="0"/>
              </a:rPr>
              <a:t>it </a:t>
            </a:r>
            <a:r>
              <a:rPr lang="en-US" sz="2400" dirty="0">
                <a:latin typeface="Corbel" panose="020B0503020204020204" pitchFamily="34" charset="0"/>
              </a:rPr>
              <a:t>work </a:t>
            </a:r>
            <a:r>
              <a:rPr lang="en-US" sz="2400" spc="-5" dirty="0">
                <a:latin typeface="Corbel" panose="020B0503020204020204" pitchFamily="34" charset="0"/>
              </a:rPr>
              <a:t>well? </a:t>
            </a:r>
            <a:r>
              <a:rPr lang="en-US" sz="2400" dirty="0">
                <a:latin typeface="Corbel" panose="020B0503020204020204" pitchFamily="34" charset="0"/>
              </a:rPr>
              <a:t>→</a:t>
            </a:r>
            <a:r>
              <a:rPr lang="en-US" sz="2400" spc="-25" dirty="0">
                <a:latin typeface="Corbel" panose="020B0503020204020204" pitchFamily="34" charset="0"/>
              </a:rPr>
              <a:t> </a:t>
            </a:r>
            <a:r>
              <a:rPr lang="en-US" sz="2400" dirty="0">
                <a:latin typeface="Corbel" panose="020B0503020204020204" pitchFamily="34" charset="0"/>
              </a:rPr>
              <a:t>evaluate</a:t>
            </a:r>
          </a:p>
          <a:p>
            <a:pPr marL="12689">
              <a:lnSpc>
                <a:spcPct val="150000"/>
              </a:lnSpc>
              <a:spcBef>
                <a:spcPts val="100"/>
              </a:spcBef>
            </a:pPr>
            <a:endParaRPr lang="fr-FR" sz="2400" dirty="0">
              <a:latin typeface="Corbel" panose="020B0503020204020204" pitchFamily="34" charset="0"/>
            </a:endParaRPr>
          </a:p>
        </p:txBody>
      </p:sp>
    </p:spTree>
    <p:extLst>
      <p:ext uri="{BB962C8B-B14F-4D97-AF65-F5344CB8AC3E}">
        <p14:creationId xmlns:p14="http://schemas.microsoft.com/office/powerpoint/2010/main" val="884228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Evaluation</a:t>
            </a:r>
            <a:endParaRPr sz="2700" dirty="0">
              <a:latin typeface="Corbel" panose="020B0503020204020204" pitchFamily="34" charset="0"/>
            </a:endParaRPr>
          </a:p>
        </p:txBody>
      </p:sp>
      <p:sp>
        <p:nvSpPr>
          <p:cNvPr id="6" name="object 5">
            <a:extLst>
              <a:ext uri="{FF2B5EF4-FFF2-40B4-BE49-F238E27FC236}">
                <a16:creationId xmlns:a16="http://schemas.microsoft.com/office/drawing/2014/main" id="{F7D9E5D6-A315-450D-B9B2-D5A36ACFB215}"/>
              </a:ext>
            </a:extLst>
          </p:cNvPr>
          <p:cNvSpPr/>
          <p:nvPr/>
        </p:nvSpPr>
        <p:spPr>
          <a:xfrm>
            <a:off x="3343275" y="2003239"/>
            <a:ext cx="6257925" cy="3947990"/>
          </a:xfrm>
          <a:prstGeom prst="rect">
            <a:avLst/>
          </a:prstGeom>
          <a:blipFill>
            <a:blip r:embed="rId3"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341B1402-8DFD-48E8-A38D-D06A3ECCB201}"/>
              </a:ext>
            </a:extLst>
          </p:cNvPr>
          <p:cNvSpPr/>
          <p:nvPr/>
        </p:nvSpPr>
        <p:spPr>
          <a:xfrm>
            <a:off x="2148693" y="2782733"/>
            <a:ext cx="3867405" cy="575222"/>
          </a:xfrm>
          <a:prstGeom prst="rect">
            <a:avLst/>
          </a:prstGeom>
        </p:spPr>
        <p:txBody>
          <a:bodyPr wrap="none">
            <a:spAutoFit/>
          </a:bodyPr>
          <a:lstStyle/>
          <a:p>
            <a:pPr marL="12689" marR="1402897">
              <a:lnSpc>
                <a:spcPct val="144500"/>
              </a:lnSpc>
              <a:spcBef>
                <a:spcPts val="10"/>
              </a:spcBef>
            </a:pPr>
            <a:r>
              <a:rPr lang="fr-FR" sz="2400" dirty="0">
                <a:latin typeface="Corbel" panose="020B0503020204020204" pitchFamily="34" charset="0"/>
              </a:rPr>
              <a:t>On </a:t>
            </a:r>
            <a:r>
              <a:rPr lang="fr-FR" sz="2400" dirty="0" err="1">
                <a:latin typeface="Corbel" panose="020B0503020204020204" pitchFamily="34" charset="0"/>
              </a:rPr>
              <a:t>unseen</a:t>
            </a:r>
            <a:r>
              <a:rPr lang="fr-FR" sz="2400" spc="10" dirty="0">
                <a:latin typeface="Corbel" panose="020B0503020204020204" pitchFamily="34" charset="0"/>
              </a:rPr>
              <a:t> </a:t>
            </a:r>
            <a:r>
              <a:rPr lang="fr-FR" sz="2400" dirty="0">
                <a:latin typeface="Corbel" panose="020B0503020204020204" pitchFamily="34" charset="0"/>
              </a:rPr>
              <a:t>emails</a:t>
            </a:r>
          </a:p>
        </p:txBody>
      </p:sp>
      <p:sp>
        <p:nvSpPr>
          <p:cNvPr id="7" name="Rectangle 6">
            <a:extLst>
              <a:ext uri="{FF2B5EF4-FFF2-40B4-BE49-F238E27FC236}">
                <a16:creationId xmlns:a16="http://schemas.microsoft.com/office/drawing/2014/main" id="{716906B8-5A6D-4957-B60B-8A150B1A2148}"/>
              </a:ext>
            </a:extLst>
          </p:cNvPr>
          <p:cNvSpPr/>
          <p:nvPr/>
        </p:nvSpPr>
        <p:spPr>
          <a:xfrm>
            <a:off x="2148693" y="5831170"/>
            <a:ext cx="9872574" cy="575222"/>
          </a:xfrm>
          <a:prstGeom prst="rect">
            <a:avLst/>
          </a:prstGeom>
        </p:spPr>
        <p:txBody>
          <a:bodyPr wrap="none">
            <a:spAutoFit/>
          </a:bodyPr>
          <a:lstStyle/>
          <a:p>
            <a:pPr marL="12689" marR="1402897">
              <a:lnSpc>
                <a:spcPct val="144500"/>
              </a:lnSpc>
              <a:spcBef>
                <a:spcPts val="10"/>
              </a:spcBef>
            </a:pPr>
            <a:r>
              <a:rPr lang="fr-FR" sz="2400" dirty="0" err="1">
                <a:latin typeface="Corbel" panose="020B0503020204020204" pitchFamily="34" charset="0"/>
              </a:rPr>
              <a:t>What</a:t>
            </a:r>
            <a:r>
              <a:rPr lang="fr-FR" sz="2400" dirty="0">
                <a:latin typeface="Corbel" panose="020B0503020204020204" pitchFamily="34" charset="0"/>
              </a:rPr>
              <a:t> </a:t>
            </a:r>
            <a:r>
              <a:rPr lang="fr-FR" sz="2400" dirty="0" err="1">
                <a:latin typeface="Corbel" panose="020B0503020204020204" pitchFamily="34" charset="0"/>
              </a:rPr>
              <a:t>does</a:t>
            </a:r>
            <a:r>
              <a:rPr lang="fr-FR" sz="2400" dirty="0">
                <a:latin typeface="Corbel" panose="020B0503020204020204" pitchFamily="34" charset="0"/>
              </a:rPr>
              <a:t> </a:t>
            </a:r>
            <a:r>
              <a:rPr lang="fr-FR" sz="2400" dirty="0" err="1">
                <a:latin typeface="Corbel" panose="020B0503020204020204" pitchFamily="34" charset="0"/>
              </a:rPr>
              <a:t>mean</a:t>
            </a:r>
            <a:r>
              <a:rPr lang="fr-FR" sz="2400" dirty="0">
                <a:latin typeface="Corbel" panose="020B0503020204020204" pitchFamily="34" charset="0"/>
              </a:rPr>
              <a:t> positive for </a:t>
            </a:r>
            <a:r>
              <a:rPr lang="fr-FR" sz="2400" dirty="0" err="1">
                <a:latin typeface="Corbel" panose="020B0503020204020204" pitchFamily="34" charset="0"/>
              </a:rPr>
              <a:t>you</a:t>
            </a:r>
            <a:r>
              <a:rPr lang="fr-FR" sz="2400" dirty="0">
                <a:latin typeface="Corbel" panose="020B0503020204020204" pitchFamily="34" charset="0"/>
              </a:rPr>
              <a:t> (to </a:t>
            </a:r>
            <a:r>
              <a:rPr lang="fr-FR" sz="2400" dirty="0" err="1">
                <a:latin typeface="Corbel" panose="020B0503020204020204" pitchFamily="34" charset="0"/>
              </a:rPr>
              <a:t>be</a:t>
            </a:r>
            <a:r>
              <a:rPr lang="fr-FR" sz="2400" dirty="0">
                <a:latin typeface="Corbel" panose="020B0503020204020204" pitchFamily="34" charset="0"/>
              </a:rPr>
              <a:t> spam or to </a:t>
            </a:r>
            <a:r>
              <a:rPr lang="fr-FR" sz="2400" dirty="0" err="1">
                <a:latin typeface="Corbel" panose="020B0503020204020204" pitchFamily="34" charset="0"/>
              </a:rPr>
              <a:t>be</a:t>
            </a:r>
            <a:r>
              <a:rPr lang="fr-FR" sz="2400" dirty="0">
                <a:latin typeface="Corbel" panose="020B0503020204020204" pitchFamily="34" charset="0"/>
              </a:rPr>
              <a:t> </a:t>
            </a:r>
            <a:r>
              <a:rPr lang="fr-FR" sz="2400" dirty="0" err="1">
                <a:latin typeface="Corbel" panose="020B0503020204020204" pitchFamily="34" charset="0"/>
              </a:rPr>
              <a:t>legitimate</a:t>
            </a:r>
            <a:r>
              <a:rPr lang="fr-FR" sz="2400" dirty="0">
                <a:latin typeface="Corbel" panose="020B0503020204020204" pitchFamily="34" charset="0"/>
              </a:rPr>
              <a:t>)?</a:t>
            </a:r>
          </a:p>
        </p:txBody>
      </p:sp>
    </p:spTree>
    <p:extLst>
      <p:ext uri="{BB962C8B-B14F-4D97-AF65-F5344CB8AC3E}">
        <p14:creationId xmlns:p14="http://schemas.microsoft.com/office/powerpoint/2010/main" val="2086489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6" dirty="0" err="1"/>
              <a:t>is</a:t>
            </a:r>
            <a:r>
              <a:rPr lang="fr-FR" spc="-99" dirty="0"/>
              <a:t> </a:t>
            </a:r>
            <a:r>
              <a:rPr lang="fr-FR" spc="-6" dirty="0">
                <a:solidFill>
                  <a:srgbClr val="FF0000"/>
                </a:solidFill>
              </a:rPr>
              <a:t>Big!</a:t>
            </a:r>
            <a:endParaRPr dirty="0"/>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800" dirty="0"/>
              <a:t>2.5 quintillion (10</a:t>
            </a:r>
            <a:r>
              <a:rPr lang="en-US" sz="2800" baseline="30000" dirty="0"/>
              <a:t>18</a:t>
            </a:r>
            <a:r>
              <a:rPr lang="en-US" sz="2800" dirty="0"/>
              <a:t>) bytes of data are generated every day!</a:t>
            </a:r>
          </a:p>
          <a:p>
            <a:pPr marL="228600" lvl="0" indent="-182880">
              <a:lnSpc>
                <a:spcPct val="100000"/>
              </a:lnSpc>
              <a:spcBef>
                <a:spcPts val="0"/>
              </a:spcBef>
              <a:buSzPts val="1920"/>
            </a:pPr>
            <a:r>
              <a:rPr lang="en-US" sz="2800" dirty="0"/>
              <a:t>Everything around you collects/generates data (about 87 % of websites)</a:t>
            </a:r>
          </a:p>
          <a:p>
            <a:pPr marL="685800" lvl="1" indent="-182880">
              <a:spcBef>
                <a:spcPts val="0"/>
              </a:spcBef>
              <a:buSzPts val="1920"/>
            </a:pPr>
            <a:r>
              <a:rPr lang="en-US" sz="2400" dirty="0"/>
              <a:t>Social media sites</a:t>
            </a:r>
          </a:p>
          <a:p>
            <a:pPr marL="685800" lvl="1" indent="-182880">
              <a:spcBef>
                <a:spcPts val="0"/>
              </a:spcBef>
              <a:buSzPts val="1920"/>
            </a:pPr>
            <a:r>
              <a:rPr lang="en-US" sz="2400" dirty="0"/>
              <a:t>Business transactions</a:t>
            </a:r>
          </a:p>
          <a:p>
            <a:pPr marL="685800" lvl="1" indent="-182880">
              <a:spcBef>
                <a:spcPts val="0"/>
              </a:spcBef>
              <a:buSzPts val="1920"/>
            </a:pPr>
            <a:r>
              <a:rPr lang="en-US" sz="2400" dirty="0"/>
              <a:t>Location-based data</a:t>
            </a:r>
          </a:p>
          <a:p>
            <a:pPr marL="685800" lvl="1" indent="-182880">
              <a:spcBef>
                <a:spcPts val="0"/>
              </a:spcBef>
              <a:buSzPts val="1920"/>
            </a:pPr>
            <a:r>
              <a:rPr lang="en-US" sz="2400" dirty="0"/>
              <a:t>Sensors</a:t>
            </a:r>
          </a:p>
          <a:p>
            <a:pPr marL="685800" lvl="1" indent="-182880">
              <a:spcBef>
                <a:spcPts val="0"/>
              </a:spcBef>
              <a:buSzPts val="1920"/>
            </a:pPr>
            <a:r>
              <a:rPr lang="en-US" sz="2400" dirty="0"/>
              <a:t>Digital photos, videos</a:t>
            </a:r>
          </a:p>
          <a:p>
            <a:pPr marL="685800" lvl="1" indent="-182880">
              <a:spcBef>
                <a:spcPts val="0"/>
              </a:spcBef>
              <a:buSzPts val="1920"/>
            </a:pPr>
            <a:r>
              <a:rPr lang="en-US" sz="2400" dirty="0"/>
              <a:t>Consumer behavior (online and store transactions)</a:t>
            </a:r>
          </a:p>
          <a:p>
            <a:pPr marL="228600" lvl="0" indent="-182880">
              <a:lnSpc>
                <a:spcPct val="100000"/>
              </a:lnSpc>
              <a:spcBef>
                <a:spcPts val="0"/>
              </a:spcBef>
              <a:buSzPts val="1920"/>
            </a:pPr>
            <a:r>
              <a:rPr lang="en-US" sz="2800" dirty="0"/>
              <a:t>More data is publicly available</a:t>
            </a:r>
          </a:p>
          <a:p>
            <a:pPr marL="228600" lvl="0" indent="-182880">
              <a:lnSpc>
                <a:spcPct val="100000"/>
              </a:lnSpc>
              <a:spcBef>
                <a:spcPts val="0"/>
              </a:spcBef>
              <a:buSzPts val="1920"/>
            </a:pPr>
            <a:r>
              <a:rPr lang="en-US" sz="2800" dirty="0"/>
              <a:t>Database technology is advancing</a:t>
            </a:r>
          </a:p>
          <a:p>
            <a:pPr marL="228600" lvl="0" indent="-182880">
              <a:lnSpc>
                <a:spcPct val="100000"/>
              </a:lnSpc>
              <a:spcBef>
                <a:spcPts val="0"/>
              </a:spcBef>
              <a:buSzPts val="1920"/>
            </a:pPr>
            <a:r>
              <a:rPr lang="en-US" sz="2800" dirty="0"/>
              <a:t>Cloud based &amp; mobile applications are widespread</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
        <p:nvSpPr>
          <p:cNvPr id="6" name="object 4">
            <a:extLst>
              <a:ext uri="{FF2B5EF4-FFF2-40B4-BE49-F238E27FC236}">
                <a16:creationId xmlns:a16="http://schemas.microsoft.com/office/drawing/2014/main" id="{B7A7BA72-BC40-492A-ACD6-A06275766CD3}"/>
              </a:ext>
            </a:extLst>
          </p:cNvPr>
          <p:cNvSpPr txBox="1"/>
          <p:nvPr/>
        </p:nvSpPr>
        <p:spPr>
          <a:xfrm>
            <a:off x="6782704" y="835166"/>
            <a:ext cx="4940724" cy="277420"/>
          </a:xfrm>
          <a:prstGeom prst="rect">
            <a:avLst/>
          </a:prstGeom>
        </p:spPr>
        <p:txBody>
          <a:bodyPr vert="horz" wrap="square" lIns="0" tIns="15657" rIns="0" bIns="0" rtlCol="0">
            <a:spAutoFit/>
          </a:bodyPr>
          <a:lstStyle/>
          <a:p>
            <a:pPr marL="15657">
              <a:spcBef>
                <a:spcPts val="123"/>
              </a:spcBef>
            </a:pPr>
            <a:r>
              <a:rPr sz="1700" b="1" spc="-6" dirty="0">
                <a:solidFill>
                  <a:srgbClr val="FF0000"/>
                </a:solidFill>
                <a:latin typeface="Arial"/>
                <a:cs typeface="Arial"/>
              </a:rPr>
              <a:t>Lots of Data </a:t>
            </a:r>
            <a:r>
              <a:rPr sz="1700" b="1" spc="-6" dirty="0">
                <a:solidFill>
                  <a:srgbClr val="595959"/>
                </a:solidFill>
                <a:latin typeface="Arial"/>
                <a:cs typeface="Arial"/>
              </a:rPr>
              <a:t>=&gt; Lots of Analysis =&gt; Lots of</a:t>
            </a:r>
            <a:r>
              <a:rPr sz="1700" b="1" spc="-62" dirty="0">
                <a:solidFill>
                  <a:srgbClr val="595959"/>
                </a:solidFill>
                <a:latin typeface="Arial"/>
                <a:cs typeface="Arial"/>
              </a:rPr>
              <a:t> </a:t>
            </a:r>
            <a:r>
              <a:rPr sz="1700" b="1" dirty="0">
                <a:solidFill>
                  <a:srgbClr val="595959"/>
                </a:solidFill>
                <a:latin typeface="Arial"/>
                <a:cs typeface="Arial"/>
              </a:rPr>
              <a:t>Jobs</a:t>
            </a:r>
            <a:endParaRPr sz="1700" b="1" dirty="0">
              <a:solidFill>
                <a:prstClr val="black"/>
              </a:solidFill>
              <a:latin typeface="Arial"/>
              <a:cs typeface="Arial"/>
            </a:endParaRPr>
          </a:p>
        </p:txBody>
      </p:sp>
      <p:sp>
        <p:nvSpPr>
          <p:cNvPr id="7" name="object 6">
            <a:extLst>
              <a:ext uri="{FF2B5EF4-FFF2-40B4-BE49-F238E27FC236}">
                <a16:creationId xmlns:a16="http://schemas.microsoft.com/office/drawing/2014/main" id="{2F9DB867-EC96-4F72-8AEE-F0281C532338}"/>
              </a:ext>
            </a:extLst>
          </p:cNvPr>
          <p:cNvSpPr txBox="1"/>
          <p:nvPr/>
        </p:nvSpPr>
        <p:spPr>
          <a:xfrm>
            <a:off x="2606915" y="6278152"/>
            <a:ext cx="7768993" cy="256480"/>
          </a:xfrm>
          <a:prstGeom prst="rect">
            <a:avLst/>
          </a:prstGeom>
        </p:spPr>
        <p:txBody>
          <a:bodyPr vert="horz" wrap="square" lIns="0" tIns="0" rIns="0" bIns="0" rtlCol="0">
            <a:spAutoFit/>
          </a:bodyPr>
          <a:lstStyle/>
          <a:p>
            <a:pPr marL="15657">
              <a:lnSpc>
                <a:spcPts val="1962"/>
              </a:lnSpc>
            </a:pPr>
            <a:r>
              <a:rPr sz="1700" spc="-6" dirty="0">
                <a:solidFill>
                  <a:srgbClr val="FF0000"/>
                </a:solidFill>
                <a:latin typeface="Arial"/>
                <a:cs typeface="Arial"/>
              </a:rPr>
              <a:t>Source: </a:t>
            </a:r>
            <a:r>
              <a:rPr sz="1700" i="1" spc="-6" dirty="0">
                <a:solidFill>
                  <a:srgbClr val="FF0000"/>
                </a:solidFill>
                <a:latin typeface="Arial"/>
                <a:cs typeface="Arial"/>
              </a:rPr>
              <a:t>IBM</a:t>
            </a:r>
            <a:r>
              <a:rPr sz="1700" i="1" spc="-56" dirty="0">
                <a:solidFill>
                  <a:srgbClr val="FF0000"/>
                </a:solidFill>
                <a:latin typeface="Arial"/>
                <a:cs typeface="Arial"/>
              </a:rPr>
              <a:t> </a:t>
            </a:r>
            <a:r>
              <a:rPr sz="1700" i="1" u="sng" spc="-6" dirty="0">
                <a:solidFill>
                  <a:srgbClr val="FF0000"/>
                </a:solidFill>
                <a:uFill>
                  <a:solidFill>
                    <a:srgbClr val="0097A7"/>
                  </a:solidFill>
                </a:uFill>
                <a:latin typeface="Arial"/>
                <a:cs typeface="Arial"/>
                <a:hlinkClick r:id="rId3">
                  <a:extLst>
                    <a:ext uri="{A12FA001-AC4F-418D-AE19-62706E023703}">
                      <ahyp:hlinkClr xmlns:ahyp="http://schemas.microsoft.com/office/drawing/2018/hyperlinkcolor" val="tx"/>
                    </a:ext>
                  </a:extLst>
                </a:hlinkClick>
              </a:rPr>
              <a:t>http://www-01.ibm.com/software/data/bigdata/</a:t>
            </a:r>
            <a:endParaRPr sz="1700" dirty="0">
              <a:solidFill>
                <a:srgbClr val="FF0000"/>
              </a:solidFill>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pic>
        <p:nvPicPr>
          <p:cNvPr id="7" name="Picture 6">
            <a:extLst>
              <a:ext uri="{FF2B5EF4-FFF2-40B4-BE49-F238E27FC236}">
                <a16:creationId xmlns:a16="http://schemas.microsoft.com/office/drawing/2014/main" id="{DBF91164-64DB-4806-BF9B-D6111B01D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5" y="5186461"/>
            <a:ext cx="75057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4DA91150-B58B-4CEB-9089-376150641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989" y="5757123"/>
            <a:ext cx="33813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1439D7A4-3A57-47B6-8B32-CCD43408C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34" y="1884933"/>
            <a:ext cx="41433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2BF7E338-9346-4A4C-BFE5-D4C1002FB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0670" y="1648443"/>
            <a:ext cx="2233303" cy="353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AAA01329-6997-453A-A3F4-E55CAF9B6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8267" y="1677293"/>
            <a:ext cx="2361531" cy="248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6D7149BC-E2EB-4F10-831F-19C868E95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177" y="1565974"/>
            <a:ext cx="2439187" cy="258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2" name="Rectangle 1">
            <a:extLst>
              <a:ext uri="{FF2B5EF4-FFF2-40B4-BE49-F238E27FC236}">
                <a16:creationId xmlns:a16="http://schemas.microsoft.com/office/drawing/2014/main" id="{7C465046-9CBB-4792-B026-6E0041D9B77E}"/>
              </a:ext>
            </a:extLst>
          </p:cNvPr>
          <p:cNvSpPr/>
          <p:nvPr/>
        </p:nvSpPr>
        <p:spPr>
          <a:xfrm>
            <a:off x="855023" y="1811915"/>
            <a:ext cx="10749653" cy="4524315"/>
          </a:xfrm>
          <a:prstGeom prst="rect">
            <a:avLst/>
          </a:prstGeom>
        </p:spPr>
        <p:txBody>
          <a:bodyPr wrap="square" numCol="2">
            <a:spAutoFit/>
          </a:bodyPr>
          <a:lstStyle/>
          <a:p>
            <a:r>
              <a:rPr lang="en-US" sz="2400" dirty="0">
                <a:latin typeface="Corbel" panose="020B0503020204020204" pitchFamily="34" charset="0"/>
              </a:rPr>
              <a:t>Problem 1: Optimal solutions</a:t>
            </a:r>
          </a:p>
          <a:p>
            <a:pPr marL="457200" indent="-457200">
              <a:buFont typeface="Arial" panose="020B0604020202020204" pitchFamily="34" charset="0"/>
              <a:buChar char="•"/>
            </a:pPr>
            <a:r>
              <a:rPr lang="en-US" sz="2400" dirty="0">
                <a:latin typeface="Corbel" panose="020B0503020204020204" pitchFamily="34" charset="0"/>
              </a:rPr>
              <a:t>When using AI heuristics to find some optimum, you may end up in a local minima</a:t>
            </a:r>
          </a:p>
          <a:p>
            <a:pPr lvl="7"/>
            <a:endParaRPr lang="fr-FR" sz="2400" dirty="0">
              <a:latin typeface="Corbel" panose="020B0503020204020204" pitchFamily="34" charset="0"/>
            </a:endParaRPr>
          </a:p>
          <a:p>
            <a:pPr lvl="7"/>
            <a:r>
              <a:rPr lang="en-US" sz="2400" dirty="0">
                <a:latin typeface="Corbel" panose="020B0503020204020204" pitchFamily="34" charset="0"/>
              </a:rPr>
              <a:t>Problem 2: Generalization</a:t>
            </a:r>
          </a:p>
          <a:p>
            <a:pPr marL="457200" lvl="7" indent="-457200">
              <a:buFont typeface="Arial" panose="020B0604020202020204" pitchFamily="34" charset="0"/>
              <a:buChar char="•"/>
            </a:pPr>
            <a:r>
              <a:rPr lang="en-US" sz="2400" dirty="0">
                <a:latin typeface="Corbel" panose="020B0503020204020204" pitchFamily="34" charset="0"/>
              </a:rPr>
              <a:t>If you look too hard at a dataset, you will find something, but it might not generalize beyond the data you're looking at (unseen data) = Overfitting </a:t>
            </a:r>
          </a:p>
          <a:p>
            <a:pPr lvl="7"/>
            <a:endParaRPr lang="fr-FR" sz="2400" dirty="0">
              <a:latin typeface="Corbel" panose="020B0503020204020204" pitchFamily="34" charset="0"/>
            </a:endParaRPr>
          </a:p>
          <a:p>
            <a:pPr lvl="7"/>
            <a:endParaRPr lang="fr-FR" sz="2400" dirty="0">
              <a:latin typeface="Corbel" panose="020B0503020204020204" pitchFamily="34" charset="0"/>
            </a:endParaRPr>
          </a:p>
          <a:p>
            <a:pPr lvl="7"/>
            <a:r>
              <a:rPr lang="fr-FR" sz="2400" dirty="0" err="1">
                <a:latin typeface="Corbel" panose="020B0503020204020204" pitchFamily="34" charset="0"/>
              </a:rPr>
              <a:t>Problem</a:t>
            </a:r>
            <a:r>
              <a:rPr lang="fr-FR" sz="2400" dirty="0">
                <a:latin typeface="Corbel" panose="020B0503020204020204" pitchFamily="34" charset="0"/>
              </a:rPr>
              <a:t> 3: </a:t>
            </a:r>
            <a:r>
              <a:rPr lang="fr-FR" sz="2400" dirty="0" err="1">
                <a:latin typeface="Corbel" panose="020B0503020204020204" pitchFamily="34" charset="0"/>
              </a:rPr>
              <a:t>Curse</a:t>
            </a:r>
            <a:r>
              <a:rPr lang="fr-FR" sz="2400" dirty="0">
                <a:latin typeface="Corbel" panose="020B0503020204020204" pitchFamily="34" charset="0"/>
              </a:rPr>
              <a:t> of </a:t>
            </a:r>
            <a:r>
              <a:rPr lang="fr-FR" sz="2400" dirty="0" err="1">
                <a:latin typeface="Corbel" panose="020B0503020204020204" pitchFamily="34" charset="0"/>
              </a:rPr>
              <a:t>dimensionality</a:t>
            </a:r>
            <a:endParaRPr lang="fr-FR" sz="2400" dirty="0">
              <a:latin typeface="Corbel" panose="020B0503020204020204" pitchFamily="34" charset="0"/>
            </a:endParaRPr>
          </a:p>
          <a:p>
            <a:pPr marL="514350" lvl="7" indent="-514350">
              <a:buFont typeface="+mj-lt"/>
              <a:buAutoNum type="arabicPeriod"/>
            </a:pPr>
            <a:r>
              <a:rPr lang="fr-FR" sz="2400" dirty="0">
                <a:latin typeface="Corbel" panose="020B0503020204020204" pitchFamily="34" charset="0"/>
              </a:rPr>
              <a:t>Data </a:t>
            </a:r>
            <a:r>
              <a:rPr lang="fr-FR" sz="2400" dirty="0" err="1">
                <a:latin typeface="Corbel" panose="020B0503020204020204" pitchFamily="34" charset="0"/>
              </a:rPr>
              <a:t>sparcity</a:t>
            </a:r>
            <a:r>
              <a:rPr lang="fr-FR" sz="2400" dirty="0">
                <a:latin typeface="Corbel" panose="020B0503020204020204" pitchFamily="34" charset="0"/>
              </a:rPr>
              <a:t>: </a:t>
            </a:r>
            <a:r>
              <a:rPr lang="fr-FR" sz="2400" dirty="0" err="1">
                <a:latin typeface="Corbel" panose="020B0503020204020204" pitchFamily="34" charset="0"/>
              </a:rPr>
              <a:t>we</a:t>
            </a:r>
            <a:r>
              <a:rPr lang="fr-FR" sz="2400" dirty="0">
                <a:latin typeface="Corbel" panose="020B0503020204020204" pitchFamily="34" charset="0"/>
              </a:rPr>
              <a:t> </a:t>
            </a:r>
            <a:r>
              <a:rPr lang="fr-FR" sz="2400" dirty="0" err="1">
                <a:latin typeface="Corbel" panose="020B0503020204020204" pitchFamily="34" charset="0"/>
              </a:rPr>
              <a:t>need</a:t>
            </a:r>
            <a:r>
              <a:rPr lang="fr-FR" sz="2400" dirty="0">
                <a:latin typeface="Corbel" panose="020B0503020204020204" pitchFamily="34" charset="0"/>
              </a:rPr>
              <a:t> more </a:t>
            </a:r>
            <a:r>
              <a:rPr lang="fr-FR" sz="2400" dirty="0" err="1">
                <a:latin typeface="Corbel" panose="020B0503020204020204" pitchFamily="34" charset="0"/>
              </a:rPr>
              <a:t>traning</a:t>
            </a:r>
            <a:r>
              <a:rPr lang="fr-FR" sz="2400" dirty="0">
                <a:latin typeface="Corbel" panose="020B0503020204020204" pitchFamily="34" charset="0"/>
              </a:rPr>
              <a:t> </a:t>
            </a:r>
            <a:r>
              <a:rPr lang="fr-FR" sz="2400" dirty="0" err="1">
                <a:latin typeface="Corbel" panose="020B0503020204020204" pitchFamily="34" charset="0"/>
              </a:rPr>
              <a:t>samples</a:t>
            </a:r>
            <a:endParaRPr lang="fr-FR" sz="2400" dirty="0">
              <a:latin typeface="Corbel" panose="020B0503020204020204" pitchFamily="34" charset="0"/>
            </a:endParaRPr>
          </a:p>
          <a:p>
            <a:pPr marL="514350" lvl="7" indent="-514350">
              <a:buFont typeface="+mj-lt"/>
              <a:buAutoNum type="arabicPeriod"/>
            </a:pPr>
            <a:r>
              <a:rPr lang="fr-FR" sz="2400" dirty="0">
                <a:latin typeface="Corbel" panose="020B0503020204020204" pitchFamily="34" charset="0"/>
              </a:rPr>
              <a:t>Distance Concentration:  </a:t>
            </a:r>
            <a:r>
              <a:rPr lang="en-US" sz="2400" dirty="0">
                <a:latin typeface="Corbel" panose="020B0503020204020204" pitchFamily="34" charset="0"/>
              </a:rPr>
              <a:t>proximity or similarity of the samples may not be qualitatively relevant</a:t>
            </a:r>
            <a:endParaRPr lang="fr-FR" sz="2400" dirty="0">
              <a:latin typeface="Corbel" panose="020B0503020204020204" pitchFamily="34" charset="0"/>
            </a:endParaRPr>
          </a:p>
        </p:txBody>
      </p:sp>
      <p:pic>
        <p:nvPicPr>
          <p:cNvPr id="5" name="Image 4">
            <a:extLst>
              <a:ext uri="{FF2B5EF4-FFF2-40B4-BE49-F238E27FC236}">
                <a16:creationId xmlns:a16="http://schemas.microsoft.com/office/drawing/2014/main" id="{0DF53F1D-5F91-4EB5-8E62-C6A795F6216C}"/>
              </a:ext>
            </a:extLst>
          </p:cNvPr>
          <p:cNvPicPr>
            <a:picLocks noChangeAspect="1"/>
          </p:cNvPicPr>
          <p:nvPr/>
        </p:nvPicPr>
        <p:blipFill>
          <a:blip r:embed="rId3"/>
          <a:stretch>
            <a:fillRect/>
          </a:stretch>
        </p:blipFill>
        <p:spPr>
          <a:xfrm>
            <a:off x="6649203" y="4347625"/>
            <a:ext cx="4687774" cy="2114968"/>
          </a:xfrm>
          <a:prstGeom prst="rect">
            <a:avLst/>
          </a:prstGeom>
        </p:spPr>
      </p:pic>
    </p:spTree>
    <p:extLst>
      <p:ext uri="{BB962C8B-B14F-4D97-AF65-F5344CB8AC3E}">
        <p14:creationId xmlns:p14="http://schemas.microsoft.com/office/powerpoint/2010/main" val="953989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P3: Missing information</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The impact of missing data on quantitative research can be serious, leading to biased estimates of parameters, loss of information, decreased statistical power, increased standard errors, and weakened generalizability of findings. </a:t>
            </a:r>
          </a:p>
          <a:p>
            <a:pPr marL="960120" lvl="1" indent="-457200">
              <a:spcBef>
                <a:spcPts val="0"/>
              </a:spcBef>
              <a:buSzPts val="1920"/>
            </a:pPr>
            <a:r>
              <a:rPr lang="en-US" sz="2400" dirty="0"/>
              <a:t>multiple imputation, maximum likelihood, and expectation-maximization algorithm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B8C07B07-FDE4-45E7-B62F-56DCE99C0734}"/>
              </a:ext>
            </a:extLst>
          </p:cNvPr>
          <p:cNvPicPr>
            <a:picLocks noChangeAspect="1"/>
          </p:cNvPicPr>
          <p:nvPr/>
        </p:nvPicPr>
        <p:blipFill>
          <a:blip r:embed="rId3"/>
          <a:stretch>
            <a:fillRect/>
          </a:stretch>
        </p:blipFill>
        <p:spPr>
          <a:xfrm>
            <a:off x="3467547" y="3751179"/>
            <a:ext cx="6755254" cy="2229234"/>
          </a:xfrm>
          <a:prstGeom prst="rect">
            <a:avLst/>
          </a:prstGeom>
        </p:spPr>
      </p:pic>
    </p:spTree>
    <p:extLst>
      <p:ext uri="{BB962C8B-B14F-4D97-AF65-F5344CB8AC3E}">
        <p14:creationId xmlns:p14="http://schemas.microsoft.com/office/powerpoint/2010/main" val="290160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P4: Data science needs to be evaluated  in the	context of operation</a:t>
            </a:r>
            <a:endParaRPr lang="en-US" dirty="0">
              <a:solidFill>
                <a:srgbClr val="FF0000"/>
              </a:solidFill>
            </a:endParaRPr>
          </a:p>
        </p:txBody>
      </p:sp>
      <p:sp>
        <p:nvSpPr>
          <p:cNvPr id="107" name="Google Shape;107;p15"/>
          <p:cNvSpPr txBox="1">
            <a:spLocks noGrp="1"/>
          </p:cNvSpPr>
          <p:nvPr>
            <p:ph type="body" idx="1"/>
          </p:nvPr>
        </p:nvSpPr>
        <p:spPr>
          <a:xfrm>
            <a:off x="559402" y="2232546"/>
            <a:ext cx="5196521"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t>Training data is not consistent with actual use  </a:t>
            </a:r>
          </a:p>
          <a:p>
            <a:pPr marL="960120" lvl="1" indent="-457200">
              <a:spcBef>
                <a:spcPts val="0"/>
              </a:spcBef>
              <a:buSzPts val="1920"/>
              <a:buFont typeface="+mj-lt"/>
              <a:buAutoNum type="arabicPeriod"/>
            </a:pPr>
            <a:endParaRPr lang="en-US" sz="2400" dirty="0"/>
          </a:p>
          <a:p>
            <a:pPr marL="960120" lvl="1" indent="-457200">
              <a:spcBef>
                <a:spcPts val="0"/>
              </a:spcBef>
              <a:buSzPts val="1920"/>
              <a:buFont typeface="+mj-lt"/>
              <a:buAutoNum type="arabicPeriod"/>
            </a:pPr>
            <a:r>
              <a:rPr lang="en-US" sz="2400" dirty="0"/>
              <a:t>Bad samples</a:t>
            </a:r>
          </a:p>
          <a:p>
            <a:pPr marL="960120" lvl="1" indent="-457200">
              <a:spcBef>
                <a:spcPts val="0"/>
              </a:spcBef>
              <a:buSzPts val="1920"/>
              <a:buFont typeface="+mj-lt"/>
              <a:buAutoNum type="arabicPeriod"/>
            </a:pPr>
            <a:endParaRPr lang="en-US" sz="2400" dirty="0"/>
          </a:p>
          <a:p>
            <a:pPr marL="960120" lvl="1" indent="-457200">
              <a:spcBef>
                <a:spcPts val="0"/>
              </a:spcBef>
              <a:buSzPts val="1920"/>
              <a:buFont typeface="+mj-lt"/>
              <a:buAutoNum type="arabicPeriod"/>
            </a:pPr>
            <a:r>
              <a:rPr lang="en-US" sz="2400" dirty="0"/>
              <a:t>Bad features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191C7C99-8E8F-480B-BFFE-43082C0E1FFE}"/>
              </a:ext>
            </a:extLst>
          </p:cNvPr>
          <p:cNvPicPr>
            <a:picLocks noChangeAspect="1"/>
          </p:cNvPicPr>
          <p:nvPr/>
        </p:nvPicPr>
        <p:blipFill>
          <a:blip r:embed="rId3"/>
          <a:stretch>
            <a:fillRect/>
          </a:stretch>
        </p:blipFill>
        <p:spPr>
          <a:xfrm>
            <a:off x="5755923" y="1847891"/>
            <a:ext cx="6188075" cy="4558501"/>
          </a:xfrm>
          <a:prstGeom prst="rect">
            <a:avLst/>
          </a:prstGeom>
        </p:spPr>
      </p:pic>
    </p:spTree>
    <p:extLst>
      <p:ext uri="{BB962C8B-B14F-4D97-AF65-F5344CB8AC3E}">
        <p14:creationId xmlns:p14="http://schemas.microsoft.com/office/powerpoint/2010/main" val="686739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5"/>
            <a:ext cx="11166865" cy="1852593"/>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P5: Entities that are	similar on some	attributes  often are similar on unseen	attributes (causality)</a:t>
            </a:r>
            <a:endParaRPr lang="en-US" dirty="0">
              <a:solidFill>
                <a:srgbClr val="FF0000"/>
              </a:solidFill>
            </a:endParaRPr>
          </a:p>
        </p:txBody>
      </p:sp>
      <p:sp>
        <p:nvSpPr>
          <p:cNvPr id="107" name="Google Shape;107;p15"/>
          <p:cNvSpPr txBox="1">
            <a:spLocks noGrp="1"/>
          </p:cNvSpPr>
          <p:nvPr>
            <p:ph type="body" idx="1"/>
          </p:nvPr>
        </p:nvSpPr>
        <p:spPr>
          <a:xfrm>
            <a:off x="559560" y="2151125"/>
            <a:ext cx="10911080"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latin typeface="Corbel" panose="020B0503020204020204" pitchFamily="34" charset="0"/>
              </a:rPr>
              <a:t>Clustering</a:t>
            </a:r>
          </a:p>
          <a:p>
            <a:pPr marL="12689">
              <a:lnSpc>
                <a:spcPts val="3485"/>
              </a:lnSpc>
              <a:spcBef>
                <a:spcPts val="110"/>
              </a:spcBef>
            </a:pPr>
            <a:r>
              <a:rPr lang="en-US" sz="2400" dirty="0">
                <a:latin typeface="Corbel" panose="020B0503020204020204" pitchFamily="34" charset="0"/>
                <a:cs typeface="Arial"/>
              </a:rPr>
              <a:t>Also optimization, e.g. </a:t>
            </a:r>
            <a:r>
              <a:rPr lang="en-US" sz="2400" spc="5" dirty="0">
                <a:latin typeface="Corbel" panose="020B0503020204020204" pitchFamily="34" charset="0"/>
                <a:cs typeface="Arial"/>
              </a:rPr>
              <a:t>min. distances </a:t>
            </a:r>
            <a:r>
              <a:rPr lang="en-US" sz="2400" dirty="0">
                <a:latin typeface="Corbel" panose="020B0503020204020204" pitchFamily="34" charset="0"/>
                <a:cs typeface="Arial"/>
              </a:rPr>
              <a:t>to cluster</a:t>
            </a:r>
            <a:r>
              <a:rPr lang="en-US" sz="2400" spc="-20" dirty="0">
                <a:latin typeface="Corbel" panose="020B0503020204020204" pitchFamily="34" charset="0"/>
                <a:cs typeface="Arial"/>
              </a:rPr>
              <a:t> </a:t>
            </a:r>
            <a:r>
              <a:rPr lang="en-US" sz="2400" dirty="0">
                <a:latin typeface="Corbel" panose="020B0503020204020204" pitchFamily="34" charset="0"/>
                <a:cs typeface="Arial"/>
              </a:rPr>
              <a:t>center</a:t>
            </a:r>
          </a:p>
          <a:p>
            <a:pPr marL="12689">
              <a:spcBef>
                <a:spcPts val="100"/>
              </a:spcBef>
            </a:pPr>
            <a:r>
              <a:rPr lang="en-US" sz="2400" spc="-5" dirty="0">
                <a:latin typeface="Corbel" panose="020B0503020204020204" pitchFamily="34" charset="0"/>
                <a:cs typeface="Arial"/>
              </a:rPr>
              <a:t>Key </a:t>
            </a:r>
            <a:r>
              <a:rPr lang="en-US" sz="2400" dirty="0">
                <a:latin typeface="Corbel" panose="020B0503020204020204" pitchFamily="34" charset="0"/>
                <a:cs typeface="Arial"/>
              </a:rPr>
              <a:t>concept: </a:t>
            </a:r>
            <a:r>
              <a:rPr lang="en-US" sz="2400" u="heavy" spc="-5" dirty="0">
                <a:uFill>
                  <a:solidFill>
                    <a:srgbClr val="000000"/>
                  </a:solidFill>
                </a:uFill>
                <a:latin typeface="Corbel" panose="020B0503020204020204" pitchFamily="34" charset="0"/>
                <a:cs typeface="Arial"/>
              </a:rPr>
              <a:t>distance</a:t>
            </a:r>
            <a:r>
              <a:rPr lang="en-US" sz="2400" spc="-5" dirty="0">
                <a:latin typeface="Corbel" panose="020B0503020204020204" pitchFamily="34" charset="0"/>
                <a:cs typeface="Arial"/>
              </a:rPr>
              <a:t> </a:t>
            </a:r>
            <a:r>
              <a:rPr lang="en-US" sz="2400" dirty="0">
                <a:latin typeface="Corbel" panose="020B0503020204020204" pitchFamily="34" charset="0"/>
                <a:cs typeface="Arial"/>
              </a:rPr>
              <a:t>between</a:t>
            </a:r>
            <a:r>
              <a:rPr lang="en-US" sz="2400" spc="60" dirty="0">
                <a:latin typeface="Corbel" panose="020B0503020204020204" pitchFamily="34" charset="0"/>
                <a:cs typeface="Arial"/>
              </a:rPr>
              <a:t> </a:t>
            </a:r>
            <a:r>
              <a:rPr lang="en-US" sz="2400" spc="-5" dirty="0">
                <a:latin typeface="Corbel" panose="020B0503020204020204" pitchFamily="34" charset="0"/>
                <a:cs typeface="Arial"/>
              </a:rPr>
              <a:t>objects</a:t>
            </a:r>
          </a:p>
          <a:p>
            <a:pPr marL="927089" lvl="2">
              <a:spcBef>
                <a:spcPts val="100"/>
              </a:spcBef>
            </a:pPr>
            <a:r>
              <a:rPr lang="en-US" sz="2400" dirty="0">
                <a:latin typeface="Corbel" panose="020B0503020204020204" pitchFamily="34" charset="0"/>
                <a:cs typeface="Arial"/>
              </a:rPr>
              <a:t>Euclidean, Manhattan, </a:t>
            </a:r>
            <a:r>
              <a:rPr lang="en-US" sz="2400" spc="-5" dirty="0">
                <a:latin typeface="Corbel" panose="020B0503020204020204" pitchFamily="34" charset="0"/>
                <a:cs typeface="Arial"/>
              </a:rPr>
              <a:t>edit distances (strings),  Dynamic time </a:t>
            </a:r>
            <a:r>
              <a:rPr lang="en-US" sz="2400" dirty="0">
                <a:latin typeface="Corbel" panose="020B0503020204020204" pitchFamily="34" charset="0"/>
                <a:cs typeface="Arial"/>
              </a:rPr>
              <a:t>warping (temporal sequences),</a:t>
            </a:r>
            <a:r>
              <a:rPr lang="en-US" sz="2400" spc="-60" dirty="0">
                <a:latin typeface="Corbel" panose="020B0503020204020204" pitchFamily="34" charset="0"/>
                <a:cs typeface="Arial"/>
              </a:rPr>
              <a:t> </a:t>
            </a:r>
            <a:r>
              <a:rPr lang="en-US" sz="2400" dirty="0">
                <a:latin typeface="Corbel" panose="020B0503020204020204" pitchFamily="34" charset="0"/>
                <a:cs typeface="Arial"/>
              </a:rPr>
              <a:t>…</a:t>
            </a:r>
          </a:p>
          <a:p>
            <a:pPr marL="388620" indent="-342900">
              <a:lnSpc>
                <a:spcPct val="100000"/>
              </a:lnSpc>
              <a:spcBef>
                <a:spcPts val="0"/>
              </a:spcBef>
              <a:buSzPts val="1920"/>
            </a:pPr>
            <a:endParaRPr lang="en-US" sz="2200" dirty="0">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30BBEF51-C8B6-4CA0-AB13-F0A9DB3E01A6}"/>
              </a:ext>
            </a:extLst>
          </p:cNvPr>
          <p:cNvPicPr>
            <a:picLocks noChangeAspect="1"/>
          </p:cNvPicPr>
          <p:nvPr/>
        </p:nvPicPr>
        <p:blipFill>
          <a:blip r:embed="rId3"/>
          <a:stretch>
            <a:fillRect/>
          </a:stretch>
        </p:blipFill>
        <p:spPr>
          <a:xfrm>
            <a:off x="3251657" y="4205832"/>
            <a:ext cx="6247943" cy="2406286"/>
          </a:xfrm>
          <a:prstGeom prst="rect">
            <a:avLst/>
          </a:prstGeom>
        </p:spPr>
      </p:pic>
    </p:spTree>
    <p:extLst>
      <p:ext uri="{BB962C8B-B14F-4D97-AF65-F5344CB8AC3E}">
        <p14:creationId xmlns:p14="http://schemas.microsoft.com/office/powerpoint/2010/main" val="868277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P6: Correlation</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15864"/>
            <a:r>
              <a:rPr lang="en-US" sz="2400" spc="-180" dirty="0">
                <a:latin typeface="Corbel" panose="020B0503020204020204" pitchFamily="34" charset="0"/>
                <a:cs typeface="Arial"/>
              </a:rPr>
              <a:t>To  </a:t>
            </a:r>
            <a:r>
              <a:rPr lang="en-US" sz="2400" spc="-5" dirty="0">
                <a:latin typeface="Corbel" panose="020B0503020204020204" pitchFamily="34" charset="0"/>
                <a:cs typeface="Arial"/>
              </a:rPr>
              <a:t>draw </a:t>
            </a:r>
            <a:r>
              <a:rPr lang="en-US" sz="2400" u="heavy" dirty="0">
                <a:uFill>
                  <a:solidFill>
                    <a:srgbClr val="000000"/>
                  </a:solidFill>
                </a:uFill>
                <a:latin typeface="Corbel" panose="020B0503020204020204" pitchFamily="34" charset="0"/>
                <a:cs typeface="Arial"/>
              </a:rPr>
              <a:t>causal</a:t>
            </a:r>
            <a:r>
              <a:rPr lang="en-US" sz="2400" spc="200" dirty="0">
                <a:latin typeface="Corbel" panose="020B0503020204020204" pitchFamily="34" charset="0"/>
                <a:cs typeface="Arial"/>
              </a:rPr>
              <a:t> </a:t>
            </a:r>
            <a:r>
              <a:rPr lang="en-US" sz="2400" dirty="0">
                <a:latin typeface="Corbel" panose="020B0503020204020204" pitchFamily="34" charset="0"/>
                <a:cs typeface="Arial"/>
              </a:rPr>
              <a:t>conclusions, one must pay very close </a:t>
            </a:r>
            <a:r>
              <a:rPr lang="en-US" sz="2400" spc="-5" dirty="0">
                <a:latin typeface="Corbel" panose="020B0503020204020204" pitchFamily="34" charset="0"/>
                <a:cs typeface="Arial"/>
              </a:rPr>
              <a:t>attention to the </a:t>
            </a:r>
            <a:r>
              <a:rPr lang="en-US" sz="2400" dirty="0">
                <a:latin typeface="Corbel" panose="020B0503020204020204" pitchFamily="34" charset="0"/>
                <a:cs typeface="Arial"/>
              </a:rPr>
              <a:t>presence  of (possibly unseen) </a:t>
            </a:r>
            <a:r>
              <a:rPr lang="en-US" sz="2400" u="heavy" dirty="0">
                <a:uFill>
                  <a:solidFill>
                    <a:srgbClr val="000000"/>
                  </a:solidFill>
                </a:uFill>
                <a:latin typeface="Corbel" panose="020B0503020204020204" pitchFamily="34" charset="0"/>
                <a:cs typeface="Arial"/>
              </a:rPr>
              <a:t>confounding</a:t>
            </a:r>
            <a:r>
              <a:rPr lang="en-US" sz="2400" u="heavy" spc="25" dirty="0">
                <a:uFill>
                  <a:solidFill>
                    <a:srgbClr val="000000"/>
                  </a:solidFill>
                </a:uFill>
                <a:latin typeface="Corbel" panose="020B0503020204020204" pitchFamily="34" charset="0"/>
                <a:cs typeface="Arial"/>
              </a:rPr>
              <a:t> </a:t>
            </a:r>
            <a:r>
              <a:rPr lang="en-US" sz="2400" u="heavy" spc="-5" dirty="0">
                <a:uFill>
                  <a:solidFill>
                    <a:srgbClr val="000000"/>
                  </a:solidFill>
                </a:uFill>
                <a:latin typeface="Corbel" panose="020B0503020204020204" pitchFamily="34" charset="0"/>
                <a:cs typeface="Arial"/>
              </a:rPr>
              <a:t>factors</a:t>
            </a:r>
          </a:p>
          <a:p>
            <a:pPr marL="473064" lvl="1"/>
            <a:endParaRPr lang="en-US" sz="2200" u="heavy" spc="-5" dirty="0">
              <a:uFill>
                <a:solidFill>
                  <a:srgbClr val="000000"/>
                </a:solidFill>
              </a:uFill>
              <a:latin typeface="Corbel" panose="020B0503020204020204" pitchFamily="34" charset="0"/>
              <a:cs typeface="Arial"/>
            </a:endParaRPr>
          </a:p>
          <a:p>
            <a:pPr marL="15864"/>
            <a:r>
              <a:rPr lang="en-US" sz="2400" dirty="0">
                <a:latin typeface="Corbel" panose="020B0503020204020204" pitchFamily="34" charset="0"/>
                <a:cs typeface="Arial"/>
              </a:rPr>
              <a:t>Machine models exploit correlation, NOT causality</a:t>
            </a:r>
            <a:endParaRPr lang="en-US" sz="2200" dirty="0">
              <a:latin typeface="Corbel" panose="020B0503020204020204" pitchFamily="34" charset="0"/>
              <a:cs typeface="Arial"/>
            </a:endParaRPr>
          </a:p>
          <a:p>
            <a:pPr marL="473064" lvl="1"/>
            <a:r>
              <a:rPr lang="en-US" sz="2400" dirty="0">
                <a:latin typeface="Corbel" panose="020B0503020204020204" pitchFamily="34" charset="0"/>
                <a:cs typeface="Arial"/>
              </a:rPr>
              <a:t>Very tempting to inspect model and see “what causes things to be true/false”</a:t>
            </a:r>
          </a:p>
          <a:p>
            <a:pPr marL="473064" lvl="1"/>
            <a:r>
              <a:rPr lang="en-US" sz="2400" dirty="0">
                <a:latin typeface="Corbel" panose="020B0503020204020204" pitchFamily="34" charset="0"/>
                <a:cs typeface="Arial"/>
              </a:rPr>
              <a:t>E.g. coefficients of linear regression</a:t>
            </a:r>
          </a:p>
          <a:p>
            <a:pPr marL="930264" lvl="2"/>
            <a:r>
              <a:rPr lang="en-US" sz="2400" dirty="0">
                <a:latin typeface="Corbel" panose="020B0503020204020204" pitchFamily="34" charset="0"/>
                <a:cs typeface="Arial"/>
              </a:rPr>
              <a:t>Y = 20*X1 –12*X2 +300*X3 +99*X4 -299*X5</a:t>
            </a:r>
          </a:p>
          <a:p>
            <a:pPr marL="930264" lvl="2"/>
            <a:r>
              <a:rPr lang="en-US" sz="2400" dirty="0">
                <a:latin typeface="Corbel" panose="020B0503020204020204" pitchFamily="34" charset="0"/>
                <a:cs typeface="Arial"/>
              </a:rPr>
              <a:t>Which feature has most impact?</a:t>
            </a:r>
          </a:p>
          <a:p>
            <a:pPr marL="473064" lvl="1"/>
            <a:endParaRPr lang="en-US" sz="2200"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76B29702-46A4-4487-B568-44461D512E71}"/>
              </a:ext>
            </a:extLst>
          </p:cNvPr>
          <p:cNvPicPr>
            <a:picLocks noChangeAspect="1"/>
          </p:cNvPicPr>
          <p:nvPr/>
        </p:nvPicPr>
        <p:blipFill>
          <a:blip r:embed="rId3"/>
          <a:stretch>
            <a:fillRect/>
          </a:stretch>
        </p:blipFill>
        <p:spPr>
          <a:xfrm>
            <a:off x="6760904" y="4883980"/>
            <a:ext cx="4962525" cy="1704975"/>
          </a:xfrm>
          <a:prstGeom prst="rect">
            <a:avLst/>
          </a:prstGeom>
        </p:spPr>
      </p:pic>
    </p:spTree>
    <p:extLst>
      <p:ext uri="{BB962C8B-B14F-4D97-AF65-F5344CB8AC3E}">
        <p14:creationId xmlns:p14="http://schemas.microsoft.com/office/powerpoint/2010/main" val="3343362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vs Stat</a:t>
            </a:r>
            <a:endParaRPr lang="en-US" dirty="0">
              <a:solidFill>
                <a:srgbClr val="FF0000"/>
              </a:solidFill>
            </a:endParaRPr>
          </a:p>
        </p:txBody>
      </p:sp>
      <p:sp>
        <p:nvSpPr>
          <p:cNvPr id="107" name="Google Shape;107;p15"/>
          <p:cNvSpPr txBox="1">
            <a:spLocks noGrp="1"/>
          </p:cNvSpPr>
          <p:nvPr>
            <p:ph type="body" idx="1"/>
          </p:nvPr>
        </p:nvSpPr>
        <p:spPr>
          <a:xfrm>
            <a:off x="559560" y="1743496"/>
            <a:ext cx="538510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In his course on statistics, Rob </a:t>
            </a:r>
            <a:r>
              <a:rPr lang="en-US" sz="2400" dirty="0" err="1"/>
              <a:t>Tibshirani</a:t>
            </a:r>
            <a:r>
              <a:rPr lang="en-US" sz="2400" dirty="0"/>
              <a:t>, a statistician who also has a foot in machine learning, provides a glossary that maps terms in statistics to terms in machine learning, reproduced below.</a:t>
            </a: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pic>
        <p:nvPicPr>
          <p:cNvPr id="4" name="Image 3">
            <a:extLst>
              <a:ext uri="{FF2B5EF4-FFF2-40B4-BE49-F238E27FC236}">
                <a16:creationId xmlns:a16="http://schemas.microsoft.com/office/drawing/2014/main" id="{9672F695-184D-43F7-B754-CB91540905BE}"/>
              </a:ext>
            </a:extLst>
          </p:cNvPr>
          <p:cNvPicPr>
            <a:picLocks noChangeAspect="1"/>
          </p:cNvPicPr>
          <p:nvPr/>
        </p:nvPicPr>
        <p:blipFill>
          <a:blip r:embed="rId3"/>
          <a:stretch>
            <a:fillRect/>
          </a:stretch>
        </p:blipFill>
        <p:spPr>
          <a:xfrm>
            <a:off x="5944669" y="295696"/>
            <a:ext cx="5972464" cy="6293259"/>
          </a:xfrm>
          <a:prstGeom prst="rect">
            <a:avLst/>
          </a:prstGeom>
        </p:spPr>
      </p:pic>
    </p:spTree>
    <p:extLst>
      <p:ext uri="{BB962C8B-B14F-4D97-AF65-F5344CB8AC3E}">
        <p14:creationId xmlns:p14="http://schemas.microsoft.com/office/powerpoint/2010/main" val="2354833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pic>
        <p:nvPicPr>
          <p:cNvPr id="7" name="Image 6">
            <a:extLst>
              <a:ext uri="{FF2B5EF4-FFF2-40B4-BE49-F238E27FC236}">
                <a16:creationId xmlns:a16="http://schemas.microsoft.com/office/drawing/2014/main" id="{7631543F-D940-4059-8ED5-FEA9C5F719E2}"/>
              </a:ext>
            </a:extLst>
          </p:cNvPr>
          <p:cNvPicPr>
            <a:picLocks noChangeAspect="1"/>
          </p:cNvPicPr>
          <p:nvPr/>
        </p:nvPicPr>
        <p:blipFill>
          <a:blip r:embed="rId3"/>
          <a:stretch>
            <a:fillRect/>
          </a:stretch>
        </p:blipFill>
        <p:spPr>
          <a:xfrm>
            <a:off x="1661348" y="1377482"/>
            <a:ext cx="8869304" cy="5028910"/>
          </a:xfrm>
          <a:prstGeom prst="rect">
            <a:avLst/>
          </a:prstGeom>
        </p:spPr>
      </p:pic>
    </p:spTree>
    <p:extLst>
      <p:ext uri="{BB962C8B-B14F-4D97-AF65-F5344CB8AC3E}">
        <p14:creationId xmlns:p14="http://schemas.microsoft.com/office/powerpoint/2010/main" val="152196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pic>
        <p:nvPicPr>
          <p:cNvPr id="4" name="Image 3">
            <a:extLst>
              <a:ext uri="{FF2B5EF4-FFF2-40B4-BE49-F238E27FC236}">
                <a16:creationId xmlns:a16="http://schemas.microsoft.com/office/drawing/2014/main" id="{E19F614D-F163-4061-9972-B2332D9F8600}"/>
              </a:ext>
            </a:extLst>
          </p:cNvPr>
          <p:cNvPicPr>
            <a:picLocks noChangeAspect="1"/>
          </p:cNvPicPr>
          <p:nvPr/>
        </p:nvPicPr>
        <p:blipFill>
          <a:blip r:embed="rId3"/>
          <a:stretch>
            <a:fillRect/>
          </a:stretch>
        </p:blipFill>
        <p:spPr>
          <a:xfrm>
            <a:off x="2500312" y="1262053"/>
            <a:ext cx="7191375" cy="5219700"/>
          </a:xfrm>
          <a:prstGeom prst="rect">
            <a:avLst/>
          </a:prstGeom>
        </p:spPr>
      </p:pic>
    </p:spTree>
    <p:extLst>
      <p:ext uri="{BB962C8B-B14F-4D97-AF65-F5344CB8AC3E}">
        <p14:creationId xmlns:p14="http://schemas.microsoft.com/office/powerpoint/2010/main" val="416967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Attribute (field, variable, feature)</a:t>
            </a:r>
          </a:p>
          <a:p>
            <a:pPr marL="45720" lvl="0" indent="0">
              <a:lnSpc>
                <a:spcPct val="100000"/>
              </a:lnSpc>
              <a:spcBef>
                <a:spcPts val="0"/>
              </a:spcBef>
              <a:buSzPts val="1920"/>
              <a:buNone/>
            </a:pPr>
            <a:r>
              <a:rPr lang="en-US" sz="2400" dirty="0"/>
              <a:t>A quantity describing an instance. An attribute has a domain defined by the attribute type (possible values) : </a:t>
            </a:r>
          </a:p>
          <a:p>
            <a:pPr marL="685800" lvl="1" indent="-182880">
              <a:spcBef>
                <a:spcPts val="0"/>
              </a:spcBef>
              <a:buSzPts val="1920"/>
            </a:pPr>
            <a:endParaRPr lang="en-US" sz="2400" dirty="0"/>
          </a:p>
          <a:p>
            <a:pPr marL="685800" lvl="1" indent="-182880">
              <a:spcBef>
                <a:spcPts val="0"/>
              </a:spcBef>
              <a:buSzPts val="1920"/>
            </a:pPr>
            <a:r>
              <a:rPr lang="en-US" sz="2400" dirty="0"/>
              <a:t>Categorical (qualitative): A finite number of discrete values. </a:t>
            </a:r>
          </a:p>
          <a:p>
            <a:pPr marL="1143000" lvl="2" indent="-182880">
              <a:spcBef>
                <a:spcPts val="0"/>
              </a:spcBef>
              <a:buSzPts val="1920"/>
            </a:pPr>
            <a:r>
              <a:rPr lang="en-US" sz="2400" dirty="0"/>
              <a:t>The type nominal denotes that there is no ordering between the values, such as last names and colors. </a:t>
            </a:r>
          </a:p>
          <a:p>
            <a:pPr marL="1143000" lvl="2" indent="-182880">
              <a:spcBef>
                <a:spcPts val="0"/>
              </a:spcBef>
              <a:buSzPts val="1920"/>
            </a:pPr>
            <a:r>
              <a:rPr lang="en-US" sz="2400" dirty="0"/>
              <a:t>The type ordinal denotes that there is an ordering, such as in an attribute taking on the values low, medium, or high. </a:t>
            </a:r>
          </a:p>
          <a:p>
            <a:pPr marL="1143000" lvl="2" indent="-182880">
              <a:spcBef>
                <a:spcPts val="0"/>
              </a:spcBef>
              <a:buSzPts val="1920"/>
            </a:pPr>
            <a:endParaRPr lang="en-US" sz="2400" dirty="0"/>
          </a:p>
          <a:p>
            <a:pPr marL="685800" lvl="1" indent="-182880">
              <a:spcBef>
                <a:spcPts val="0"/>
              </a:spcBef>
              <a:buSzPts val="1920"/>
            </a:pPr>
            <a:r>
              <a:rPr lang="en-US" sz="2400" dirty="0"/>
              <a:t>Continuous (quantitative): Commonly, subset of real numbers, where there is a measurable difference between the possible values. Integers are usually treated as continuous in practical problems.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spTree>
    <p:extLst>
      <p:ext uri="{BB962C8B-B14F-4D97-AF65-F5344CB8AC3E}">
        <p14:creationId xmlns:p14="http://schemas.microsoft.com/office/powerpoint/2010/main" val="1616479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If I have data, I will know :)</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800" dirty="0"/>
              <a:t>Everyone wants better predictability, forecasting, customer satisfaction, market  differentiation, prevention, great user experience, ...</a:t>
            </a:r>
          </a:p>
          <a:p>
            <a:pPr marL="228600" lvl="0" indent="-182880">
              <a:lnSpc>
                <a:spcPct val="100000"/>
              </a:lnSpc>
              <a:spcBef>
                <a:spcPts val="0"/>
              </a:spcBef>
              <a:buSzPts val="1920"/>
            </a:pPr>
            <a:endParaRPr lang="en-US" sz="2800" dirty="0"/>
          </a:p>
          <a:p>
            <a:pPr marL="685800" lvl="1" indent="-182880">
              <a:spcBef>
                <a:spcPts val="0"/>
              </a:spcBef>
              <a:buSzPts val="1920"/>
            </a:pPr>
            <a:r>
              <a:rPr lang="en-US" sz="2400" dirty="0"/>
              <a:t>How can I price a particular product?	</a:t>
            </a:r>
          </a:p>
          <a:p>
            <a:pPr marL="685800" lvl="1" indent="-182880">
              <a:spcBef>
                <a:spcPts val="0"/>
              </a:spcBef>
              <a:buSzPts val="1920"/>
            </a:pPr>
            <a:r>
              <a:rPr lang="en-US" sz="2400" dirty="0"/>
              <a:t>What can I recommend online customers to buy after buying X, Y or Z?</a:t>
            </a:r>
          </a:p>
          <a:p>
            <a:pPr marL="685800" lvl="1" indent="-182880">
              <a:spcBef>
                <a:spcPts val="0"/>
              </a:spcBef>
              <a:buSzPts val="1920"/>
            </a:pPr>
            <a:r>
              <a:rPr lang="en-US" sz="2400" dirty="0"/>
              <a:t>How can we discover market segments? group customers into market segments?</a:t>
            </a:r>
          </a:p>
          <a:p>
            <a:pPr marL="685800" lvl="1" indent="-182880">
              <a:spcBef>
                <a:spcPts val="0"/>
              </a:spcBef>
              <a:buSzPts val="1920"/>
            </a:pPr>
            <a:r>
              <a:rPr lang="en-US" sz="2400" dirty="0"/>
              <a:t>What customer will buy in the upcoming holiday season? (what to stock?)</a:t>
            </a:r>
          </a:p>
          <a:p>
            <a:pPr marL="685800" lvl="1" indent="-182880">
              <a:spcBef>
                <a:spcPts val="0"/>
              </a:spcBef>
              <a:buSzPts val="1920"/>
            </a:pPr>
            <a:r>
              <a:rPr lang="en-US" sz="2400" dirty="0"/>
              <a:t>What is the price point for customer retention for subscriptions?</a:t>
            </a:r>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406486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5"/>
            <a:ext cx="11163869" cy="4609803"/>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 feature is the specification of an attribute and its value. </a:t>
            </a:r>
          </a:p>
          <a:p>
            <a:pPr marL="685800" lvl="1" indent="-182880">
              <a:spcBef>
                <a:spcPts val="0"/>
              </a:spcBef>
              <a:buSzPts val="1920"/>
            </a:pPr>
            <a:r>
              <a:rPr lang="en-US" sz="2200" dirty="0"/>
              <a:t>``Color is blue'' is a feature of an example. </a:t>
            </a:r>
          </a:p>
          <a:p>
            <a:pPr marL="685800" lvl="1" indent="-182880">
              <a:spcBef>
                <a:spcPts val="0"/>
              </a:spcBef>
              <a:buSzPts val="1920"/>
            </a:pPr>
            <a:r>
              <a:rPr lang="en-US" sz="2200" dirty="0"/>
              <a:t>Many transformations to the attribute set leave the feature set unchanged (for example, regrouping attribute values or transforming multi-valued attributes to binary attributes). </a:t>
            </a:r>
          </a:p>
          <a:p>
            <a:pPr marL="685800" lvl="1" indent="-182880">
              <a:spcBef>
                <a:spcPts val="0"/>
              </a:spcBef>
              <a:buSzPts val="1920"/>
            </a:pPr>
            <a:r>
              <a:rPr lang="en-US" sz="2200" dirty="0"/>
              <a:t>Some authors use feature as a synonym for attribute.</a:t>
            </a:r>
          </a:p>
          <a:p>
            <a:pPr marL="502920" lvl="1" indent="0">
              <a:spcBef>
                <a:spcPts val="0"/>
              </a:spcBef>
              <a:buSzPts val="1920"/>
              <a:buNone/>
            </a:pPr>
            <a:endParaRPr lang="en-US" sz="2400" dirty="0"/>
          </a:p>
          <a:p>
            <a:pPr marL="228600" indent="-182880">
              <a:spcBef>
                <a:spcPts val="0"/>
              </a:spcBef>
              <a:buSzPts val="1920"/>
            </a:pPr>
            <a:r>
              <a:rPr lang="en-US" sz="2400" dirty="0"/>
              <a:t>Data set: A schema and a set of instances matching the schema. </a:t>
            </a:r>
          </a:p>
          <a:p>
            <a:pPr marL="228600" indent="-182880">
              <a:spcBef>
                <a:spcPts val="0"/>
              </a:spcBef>
              <a:buSzPts val="1920"/>
            </a:pPr>
            <a:endParaRPr lang="en-US" sz="2400" dirty="0"/>
          </a:p>
          <a:p>
            <a:pPr marL="228600" indent="-182880">
              <a:spcBef>
                <a:spcPts val="0"/>
              </a:spcBef>
              <a:buSzPts val="1920"/>
            </a:pPr>
            <a:r>
              <a:rPr lang="en-US" sz="2400" dirty="0"/>
              <a:t>Instance (example, case, record): A single object of the world from which a model will be learned, or on which a model will be used (e.g., for prediction). </a:t>
            </a:r>
          </a:p>
          <a:p>
            <a:pPr marL="685800" lvl="1" indent="-182880">
              <a:spcBef>
                <a:spcPts val="0"/>
              </a:spcBef>
              <a:buSzPts val="1920"/>
            </a:pPr>
            <a:r>
              <a:rPr lang="en-US" sz="2200" dirty="0"/>
              <a:t>Instances are described by feature vectors; </a:t>
            </a:r>
          </a:p>
          <a:p>
            <a:pPr marL="685800" lvl="1" indent="-182880">
              <a:spcBef>
                <a:spcPts val="0"/>
              </a:spcBef>
              <a:buSzPts val="1920"/>
            </a:pPr>
            <a:r>
              <a:rPr lang="en-US" sz="2200" dirty="0"/>
              <a:t>some work uses more complex representations (e.g., containing relations between instances or between parts of instances). </a:t>
            </a:r>
          </a:p>
          <a:p>
            <a:pPr marL="228600" indent="-182880">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spTree>
    <p:extLst>
      <p:ext uri="{BB962C8B-B14F-4D97-AF65-F5344CB8AC3E}">
        <p14:creationId xmlns:p14="http://schemas.microsoft.com/office/powerpoint/2010/main" val="3997634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1" dirty="0"/>
              <a:t>What do data scientists spend the most time doing?</a:t>
            </a:r>
          </a:p>
          <a:p>
            <a:pPr marL="228600" lvl="0" indent="-182880">
              <a:lnSpc>
                <a:spcPct val="100000"/>
              </a:lnSpc>
              <a:spcBef>
                <a:spcPts val="0"/>
              </a:spcBef>
              <a:buSzPts val="1920"/>
            </a:pPr>
            <a:endParaRPr lang="en-US" sz="2400" b="1" dirty="0"/>
          </a:p>
          <a:p>
            <a:pPr marL="45720" lvl="0" indent="0">
              <a:lnSpc>
                <a:spcPct val="100000"/>
              </a:lnSpc>
              <a:spcBef>
                <a:spcPts val="0"/>
              </a:spcBef>
              <a:buSzPts val="1920"/>
              <a:buNone/>
            </a:pPr>
            <a:r>
              <a:rPr lang="en-US" sz="2400" dirty="0"/>
              <a:t>80% of the work as machine learning experts and data scientists is preparing the data.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pic>
        <p:nvPicPr>
          <p:cNvPr id="3" name="Image 2">
            <a:extLst>
              <a:ext uri="{FF2B5EF4-FFF2-40B4-BE49-F238E27FC236}">
                <a16:creationId xmlns:a16="http://schemas.microsoft.com/office/drawing/2014/main" id="{55B40B40-57BA-4450-9939-10D8D6ADAA3F}"/>
              </a:ext>
            </a:extLst>
          </p:cNvPr>
          <p:cNvPicPr>
            <a:picLocks noChangeAspect="1"/>
          </p:cNvPicPr>
          <p:nvPr/>
        </p:nvPicPr>
        <p:blipFill>
          <a:blip r:embed="rId3"/>
          <a:stretch>
            <a:fillRect/>
          </a:stretch>
        </p:blipFill>
        <p:spPr>
          <a:xfrm>
            <a:off x="3127585" y="3072008"/>
            <a:ext cx="5936830" cy="3334384"/>
          </a:xfrm>
          <a:prstGeom prst="rect">
            <a:avLst/>
          </a:prstGeom>
        </p:spPr>
      </p:pic>
    </p:spTree>
    <p:extLst>
      <p:ext uri="{BB962C8B-B14F-4D97-AF65-F5344CB8AC3E}">
        <p14:creationId xmlns:p14="http://schemas.microsoft.com/office/powerpoint/2010/main" val="2837035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1" dirty="0"/>
              <a:t>What’s the least enjoyable part of data science?</a:t>
            </a:r>
          </a:p>
          <a:p>
            <a:pPr marL="45720" indent="0">
              <a:lnSpc>
                <a:spcPct val="100000"/>
              </a:lnSpc>
              <a:spcBef>
                <a:spcPts val="0"/>
              </a:spcBef>
              <a:buSzPts val="1920"/>
              <a:buNone/>
            </a:pPr>
            <a:r>
              <a:rPr lang="en-US" sz="2400" dirty="0">
                <a:latin typeface="Corbel" panose="020B0503020204020204" pitchFamily="34" charset="0"/>
              </a:rPr>
              <a:t>57% said it’s cleaning and organizing data</a:t>
            </a:r>
            <a:r>
              <a:rPr lang="fr-FR" sz="2400" dirty="0">
                <a:latin typeface="Corbel" panose="020B0503020204020204" pitchFamily="34" charset="0"/>
              </a:rPr>
              <a:t> : </a:t>
            </a:r>
            <a:r>
              <a:rPr lang="en-US" sz="2400" dirty="0"/>
              <a:t>we spend 80% of our time there, and we don’t even enjoy it that much. I mean, that’s horrible, but it’s reality.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pic>
        <p:nvPicPr>
          <p:cNvPr id="5" name="Image 4">
            <a:extLst>
              <a:ext uri="{FF2B5EF4-FFF2-40B4-BE49-F238E27FC236}">
                <a16:creationId xmlns:a16="http://schemas.microsoft.com/office/drawing/2014/main" id="{95AC47C6-AF3F-49B0-A64D-9A5EB0AA8256}"/>
              </a:ext>
            </a:extLst>
          </p:cNvPr>
          <p:cNvPicPr>
            <a:picLocks noChangeAspect="1"/>
          </p:cNvPicPr>
          <p:nvPr/>
        </p:nvPicPr>
        <p:blipFill>
          <a:blip r:embed="rId3"/>
          <a:stretch>
            <a:fillRect/>
          </a:stretch>
        </p:blipFill>
        <p:spPr>
          <a:xfrm>
            <a:off x="3465212" y="2927751"/>
            <a:ext cx="6552000" cy="3661204"/>
          </a:xfrm>
          <a:prstGeom prst="rect">
            <a:avLst/>
          </a:prstGeom>
        </p:spPr>
      </p:pic>
    </p:spTree>
    <p:extLst>
      <p:ext uri="{BB962C8B-B14F-4D97-AF65-F5344CB8AC3E}">
        <p14:creationId xmlns:p14="http://schemas.microsoft.com/office/powerpoint/2010/main" val="319108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1" dirty="0"/>
              <a:t>Why data preparation is so important?</a:t>
            </a:r>
          </a:p>
          <a:p>
            <a:pPr marL="228600" lvl="0" indent="-182880">
              <a:lnSpc>
                <a:spcPct val="100000"/>
              </a:lnSpc>
              <a:spcBef>
                <a:spcPts val="0"/>
              </a:spcBef>
              <a:buSzPts val="1920"/>
            </a:pPr>
            <a:endParaRPr lang="en-US" sz="2400" dirty="0"/>
          </a:p>
          <a:p>
            <a:pPr marL="45720" lvl="0" indent="0">
              <a:lnSpc>
                <a:spcPct val="100000"/>
              </a:lnSpc>
              <a:spcBef>
                <a:spcPts val="0"/>
              </a:spcBef>
              <a:buSzPts val="1920"/>
              <a:buNone/>
            </a:pPr>
            <a:r>
              <a:rPr lang="en-US" sz="2400" dirty="0"/>
              <a:t>Data preparation is a multi-step process that involves data collection, cleaning &amp; preprocessing, feature engineering, and labeling. These steps play an important role in the overall quality of your machine learning model, as they build on each other to ensure a model performs to expectations.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1023743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1" dirty="0"/>
              <a:t>What makes data preparation so difficult?</a:t>
            </a:r>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468572" y="3032926"/>
            <a:ext cx="3961772" cy="2677656"/>
          </a:xfrm>
          <a:prstGeom prst="rect">
            <a:avLst/>
          </a:prstGeom>
        </p:spPr>
        <p:txBody>
          <a:bodyPr wrap="square">
            <a:spAutoFit/>
          </a:bodyPr>
          <a:lstStyle/>
          <a:p>
            <a:pPr marL="457200" indent="-457200">
              <a:buFont typeface="+mj-lt"/>
              <a:buAutoNum type="arabicPeriod"/>
            </a:pPr>
            <a:r>
              <a:rPr lang="en-US" sz="2400" dirty="0">
                <a:latin typeface="Corbel" panose="020B0503020204020204" pitchFamily="34" charset="0"/>
              </a:rPr>
              <a:t>Code-based approach to data science: Python, R</a:t>
            </a:r>
          </a:p>
          <a:p>
            <a:pPr marL="457200" indent="-457200">
              <a:buFont typeface="+mj-lt"/>
              <a:buAutoNum type="arabicPeriod"/>
            </a:pPr>
            <a:r>
              <a:rPr lang="en-US" sz="2400" dirty="0">
                <a:latin typeface="Corbel" panose="020B0503020204020204" pitchFamily="34" charset="0"/>
              </a:rPr>
              <a:t>Process-based approach to data science: orange, </a:t>
            </a:r>
            <a:r>
              <a:rPr lang="en-US" sz="2400" dirty="0" err="1">
                <a:latin typeface="Corbel" panose="020B0503020204020204" pitchFamily="34" charset="0"/>
              </a:rPr>
              <a:t>rapidminer</a:t>
            </a:r>
            <a:endParaRPr lang="en-US" sz="2400" dirty="0">
              <a:latin typeface="Corbel" panose="020B0503020204020204" pitchFamily="34" charset="0"/>
            </a:endParaRPr>
          </a:p>
          <a:p>
            <a:pPr marL="457200" indent="-457200">
              <a:buFont typeface="+mj-lt"/>
              <a:buAutoNum type="arabicPeriod"/>
            </a:pPr>
            <a:r>
              <a:rPr lang="en-US" sz="2400" dirty="0">
                <a:latin typeface="Corbel" panose="020B0503020204020204" pitchFamily="34" charset="0"/>
              </a:rPr>
              <a:t>Data-centric approach to data science: Excel</a:t>
            </a:r>
            <a:endParaRPr lang="fr-FR" sz="2400" dirty="0">
              <a:latin typeface="Corbel" panose="020B0503020204020204" pitchFamily="34" charset="0"/>
            </a:endParaRPr>
          </a:p>
        </p:txBody>
      </p:sp>
      <p:pic>
        <p:nvPicPr>
          <p:cNvPr id="3" name="Image 2">
            <a:extLst>
              <a:ext uri="{FF2B5EF4-FFF2-40B4-BE49-F238E27FC236}">
                <a16:creationId xmlns:a16="http://schemas.microsoft.com/office/drawing/2014/main" id="{74BA8947-BFCD-4B3A-B3E7-09F17A6BDAA6}"/>
              </a:ext>
            </a:extLst>
          </p:cNvPr>
          <p:cNvPicPr>
            <a:picLocks noChangeAspect="1"/>
          </p:cNvPicPr>
          <p:nvPr/>
        </p:nvPicPr>
        <p:blipFill>
          <a:blip r:embed="rId3"/>
          <a:stretch>
            <a:fillRect/>
          </a:stretch>
        </p:blipFill>
        <p:spPr>
          <a:xfrm>
            <a:off x="4591050" y="2337117"/>
            <a:ext cx="7315195" cy="4069275"/>
          </a:xfrm>
          <a:prstGeom prst="rect">
            <a:avLst/>
          </a:prstGeom>
        </p:spPr>
      </p:pic>
    </p:spTree>
    <p:extLst>
      <p:ext uri="{BB962C8B-B14F-4D97-AF65-F5344CB8AC3E}">
        <p14:creationId xmlns:p14="http://schemas.microsoft.com/office/powerpoint/2010/main" val="2888613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1" dirty="0"/>
              <a:t>The path to be a data scientist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pic>
        <p:nvPicPr>
          <p:cNvPr id="5" name="Image 4">
            <a:extLst>
              <a:ext uri="{FF2B5EF4-FFF2-40B4-BE49-F238E27FC236}">
                <a16:creationId xmlns:a16="http://schemas.microsoft.com/office/drawing/2014/main" id="{5BC1B4BA-1820-4886-91D0-35547CD86ED6}"/>
              </a:ext>
            </a:extLst>
          </p:cNvPr>
          <p:cNvPicPr>
            <a:picLocks noChangeAspect="1"/>
          </p:cNvPicPr>
          <p:nvPr/>
        </p:nvPicPr>
        <p:blipFill>
          <a:blip r:embed="rId3"/>
          <a:stretch>
            <a:fillRect/>
          </a:stretch>
        </p:blipFill>
        <p:spPr>
          <a:xfrm>
            <a:off x="1543670" y="2149824"/>
            <a:ext cx="9326650" cy="4256568"/>
          </a:xfrm>
          <a:prstGeom prst="rect">
            <a:avLst/>
          </a:prstGeom>
        </p:spPr>
      </p:pic>
    </p:spTree>
    <p:extLst>
      <p:ext uri="{BB962C8B-B14F-4D97-AF65-F5344CB8AC3E}">
        <p14:creationId xmlns:p14="http://schemas.microsoft.com/office/powerpoint/2010/main" val="1203709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t>Data </a:t>
            </a:r>
            <a:r>
              <a:rPr lang="en-US" spc="-12" dirty="0"/>
              <a:t>Science </a:t>
            </a:r>
            <a:r>
              <a:rPr lang="en-US" spc="-6" dirty="0"/>
              <a:t>is </a:t>
            </a:r>
            <a:r>
              <a:rPr lang="en-US" dirty="0">
                <a:solidFill>
                  <a:srgbClr val="FF0000"/>
                </a:solidFill>
              </a:rPr>
              <a:t>making sense </a:t>
            </a:r>
            <a:r>
              <a:rPr lang="en-US" spc="-6" dirty="0">
                <a:solidFill>
                  <a:srgbClr val="FF0000"/>
                </a:solidFill>
              </a:rPr>
              <a:t>of</a:t>
            </a:r>
            <a:r>
              <a:rPr lang="en-US" spc="-49" dirty="0">
                <a:solidFill>
                  <a:srgbClr val="FF0000"/>
                </a:solidFill>
              </a:rPr>
              <a:t> </a:t>
            </a:r>
            <a:r>
              <a:rPr lang="en-US" spc="-6" dirty="0">
                <a:solidFill>
                  <a:srgbClr val="FF0000"/>
                </a:solidFill>
              </a:rPr>
              <a:t>Data</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800" dirty="0"/>
              <a:t>Lots of Data =&gt; </a:t>
            </a:r>
            <a:r>
              <a:rPr lang="en-US" sz="2800" dirty="0">
                <a:solidFill>
                  <a:srgbClr val="FF0000"/>
                </a:solidFill>
              </a:rPr>
              <a:t>Lots of Analysis </a:t>
            </a:r>
            <a:r>
              <a:rPr lang="en-US" sz="2800" dirty="0"/>
              <a:t>=&gt; Lots of Jobs</a:t>
            </a:r>
          </a:p>
          <a:p>
            <a:pPr marL="685800" lvl="1" indent="-182880">
              <a:spcBef>
                <a:spcPts val="0"/>
              </a:spcBef>
              <a:buSzPts val="1920"/>
            </a:pPr>
            <a:endParaRPr lang="en-US" sz="2400" dirty="0"/>
          </a:p>
          <a:p>
            <a:pPr marL="685800" lvl="1" indent="-182880">
              <a:spcBef>
                <a:spcPts val="0"/>
              </a:spcBef>
              <a:buSzPts val="1920"/>
            </a:pPr>
            <a:r>
              <a:rPr lang="en-US" sz="2400" dirty="0"/>
              <a:t>Multidisciplinary study of data collections for analysis, prediction, learning and  prevention.</a:t>
            </a:r>
          </a:p>
          <a:p>
            <a:pPr marL="685800" lvl="1" indent="-182880">
              <a:spcBef>
                <a:spcPts val="0"/>
              </a:spcBef>
              <a:buSzPts val="1920"/>
            </a:pPr>
            <a:r>
              <a:rPr lang="en-US" sz="2400" dirty="0"/>
              <a:t>Utilized in a wide variety of industries.</a:t>
            </a:r>
          </a:p>
          <a:p>
            <a:pPr marL="685800" lvl="1" indent="-182880">
              <a:spcBef>
                <a:spcPts val="0"/>
              </a:spcBef>
              <a:buSzPts val="1920"/>
            </a:pPr>
            <a:r>
              <a:rPr lang="en-US" sz="2400" dirty="0"/>
              <a:t>Involves both structured or unstructured data sources.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3477802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12" dirty="0"/>
              <a:t>Science </a:t>
            </a:r>
            <a:r>
              <a:rPr lang="fr-FR" spc="-6" dirty="0" err="1"/>
              <a:t>is</a:t>
            </a:r>
            <a:r>
              <a:rPr lang="fr-FR" spc="-43" dirty="0"/>
              <a:t> </a:t>
            </a:r>
            <a:r>
              <a:rPr lang="fr-FR" dirty="0" err="1">
                <a:solidFill>
                  <a:srgbClr val="FF0000"/>
                </a:solidFill>
              </a:rPr>
              <a:t>multidisciplinary</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800" dirty="0"/>
              <a:t>Statisticians</a:t>
            </a:r>
          </a:p>
          <a:p>
            <a:pPr marL="228600" lvl="0" indent="-182880">
              <a:lnSpc>
                <a:spcPct val="100000"/>
              </a:lnSpc>
              <a:spcBef>
                <a:spcPts val="0"/>
              </a:spcBef>
              <a:buSzPts val="1920"/>
            </a:pPr>
            <a:r>
              <a:rPr lang="en-US" sz="2800" dirty="0"/>
              <a:t>Mathematicians</a:t>
            </a:r>
          </a:p>
          <a:p>
            <a:pPr marL="228600" lvl="0" indent="-182880">
              <a:lnSpc>
                <a:spcPct val="100000"/>
              </a:lnSpc>
              <a:spcBef>
                <a:spcPts val="0"/>
              </a:spcBef>
              <a:buSzPts val="1920"/>
            </a:pPr>
            <a:r>
              <a:rPr lang="en-US" sz="2800" dirty="0"/>
              <a:t>Computer Scientists in</a:t>
            </a:r>
          </a:p>
          <a:p>
            <a:pPr marL="685800" lvl="1" indent="-182880">
              <a:spcBef>
                <a:spcPts val="0"/>
              </a:spcBef>
              <a:buSzPts val="1920"/>
            </a:pPr>
            <a:r>
              <a:rPr lang="en-US" sz="2400" dirty="0"/>
              <a:t>Data mining</a:t>
            </a:r>
          </a:p>
          <a:p>
            <a:pPr marL="685800" lvl="1" indent="-182880">
              <a:spcBef>
                <a:spcPts val="0"/>
              </a:spcBef>
              <a:buSzPts val="1920"/>
            </a:pPr>
            <a:r>
              <a:rPr lang="en-US" sz="2400" dirty="0"/>
              <a:t>Artificial Intelligence &amp; Machine Learning</a:t>
            </a:r>
          </a:p>
          <a:p>
            <a:pPr marL="685800" lvl="1" indent="-182880">
              <a:spcBef>
                <a:spcPts val="0"/>
              </a:spcBef>
              <a:buSzPts val="1920"/>
            </a:pPr>
            <a:r>
              <a:rPr lang="en-US" sz="2400" dirty="0"/>
              <a:t>Systems Development and Integration</a:t>
            </a:r>
          </a:p>
          <a:p>
            <a:pPr marL="685800" lvl="1" indent="-182880">
              <a:spcBef>
                <a:spcPts val="0"/>
              </a:spcBef>
              <a:buSzPts val="1920"/>
            </a:pPr>
            <a:r>
              <a:rPr lang="en-US" sz="2400" dirty="0"/>
              <a:t>Database development</a:t>
            </a:r>
          </a:p>
          <a:p>
            <a:pPr marL="685800" lvl="1" indent="-182880">
              <a:spcBef>
                <a:spcPts val="0"/>
              </a:spcBef>
              <a:buSzPts val="1920"/>
            </a:pPr>
            <a:r>
              <a:rPr lang="en-US" sz="2400" dirty="0"/>
              <a:t>Analytics</a:t>
            </a:r>
          </a:p>
          <a:p>
            <a:pPr marL="228600" lvl="0" indent="-182880">
              <a:lnSpc>
                <a:spcPct val="100000"/>
              </a:lnSpc>
              <a:spcBef>
                <a:spcPts val="0"/>
              </a:spcBef>
              <a:buSzPts val="1920"/>
            </a:pPr>
            <a:r>
              <a:rPr lang="en-US" sz="2800" dirty="0"/>
              <a:t>Domain Experts</a:t>
            </a:r>
          </a:p>
          <a:p>
            <a:pPr marL="685800" lvl="1" indent="-182880">
              <a:spcBef>
                <a:spcPts val="0"/>
              </a:spcBef>
              <a:buSzPts val="1920"/>
            </a:pPr>
            <a:r>
              <a:rPr lang="en-US" sz="2400" dirty="0"/>
              <a:t>Medical experts</a:t>
            </a:r>
          </a:p>
          <a:p>
            <a:pPr marL="685800" lvl="1" indent="-182880">
              <a:spcBef>
                <a:spcPts val="0"/>
              </a:spcBef>
              <a:buSzPts val="1920"/>
            </a:pPr>
            <a:r>
              <a:rPr lang="en-US" sz="2400" dirty="0"/>
              <a:t>Geneticists</a:t>
            </a:r>
          </a:p>
          <a:p>
            <a:pPr marL="685800" lvl="1" indent="-182880">
              <a:spcBef>
                <a:spcPts val="0"/>
              </a:spcBef>
              <a:buSzPts val="1920"/>
            </a:pPr>
            <a:r>
              <a:rPr lang="en-US" sz="2400" dirty="0"/>
              <a:t>Finance, Business, Economy experts</a:t>
            </a:r>
          </a:p>
          <a:p>
            <a:pPr marL="685800" lvl="1" indent="-182880">
              <a:spcBef>
                <a:spcPts val="0"/>
              </a:spcBef>
              <a:buSzPts val="1920"/>
            </a:pPr>
            <a:r>
              <a:rPr lang="en-US" sz="2400" dirty="0"/>
              <a:t>etc.</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pic>
        <p:nvPicPr>
          <p:cNvPr id="4" name="Image 3">
            <a:extLst>
              <a:ext uri="{FF2B5EF4-FFF2-40B4-BE49-F238E27FC236}">
                <a16:creationId xmlns:a16="http://schemas.microsoft.com/office/drawing/2014/main" id="{CF0F9A5D-82A7-4383-8DAB-15E07D7BB47D}"/>
              </a:ext>
            </a:extLst>
          </p:cNvPr>
          <p:cNvPicPr>
            <a:picLocks noChangeAspect="1"/>
          </p:cNvPicPr>
          <p:nvPr/>
        </p:nvPicPr>
        <p:blipFill>
          <a:blip r:embed="rId3"/>
          <a:stretch>
            <a:fillRect/>
          </a:stretch>
        </p:blipFill>
        <p:spPr>
          <a:xfrm>
            <a:off x="7380028" y="2090093"/>
            <a:ext cx="4343400" cy="3695700"/>
          </a:xfrm>
          <a:prstGeom prst="rect">
            <a:avLst/>
          </a:prstGeom>
        </p:spPr>
      </p:pic>
    </p:spTree>
    <p:extLst>
      <p:ext uri="{BB962C8B-B14F-4D97-AF65-F5344CB8AC3E}">
        <p14:creationId xmlns:p14="http://schemas.microsoft.com/office/powerpoint/2010/main" val="2787807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is </a:t>
            </a:r>
            <a:r>
              <a:rPr lang="en-US" dirty="0">
                <a:solidFill>
                  <a:srgbClr val="FF0000"/>
                </a:solidFill>
              </a:rPr>
              <a:t>about the whole processing  pipeline to extract information out of data</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800" dirty="0"/>
              <a:t>Data Scientist understand and care about the whole data  pipeline:</a:t>
            </a:r>
          </a:p>
          <a:p>
            <a:pPr marL="685800" lvl="1" indent="-182880">
              <a:spcBef>
                <a:spcPts val="0"/>
              </a:spcBef>
              <a:buSzPts val="1920"/>
            </a:pPr>
            <a:r>
              <a:rPr lang="en-US" sz="2400" dirty="0"/>
              <a:t>A data pipeline consists of 3 steps: </a:t>
            </a:r>
          </a:p>
          <a:p>
            <a:pPr marL="1417320" lvl="2" indent="-457200">
              <a:spcBef>
                <a:spcPts val="0"/>
              </a:spcBef>
              <a:buSzPts val="1920"/>
              <a:buFont typeface="+mj-lt"/>
              <a:buAutoNum type="arabicPeriod"/>
            </a:pPr>
            <a:r>
              <a:rPr lang="en-US" sz="2800" dirty="0"/>
              <a:t>Preparing to run a model: </a:t>
            </a:r>
            <a:r>
              <a:rPr lang="en-US" sz="2800" dirty="0">
                <a:solidFill>
                  <a:schemeClr val="accent5">
                    <a:lumMod val="75000"/>
                  </a:schemeClr>
                </a:solidFill>
              </a:rPr>
              <a:t>Gathering, cleaning, integrating, restructuring,  transforming, loading, filtering, deleting,  combining, merging, verifying, extracting,  shaping</a:t>
            </a:r>
          </a:p>
          <a:p>
            <a:pPr marL="1417320" lvl="2" indent="-457200">
              <a:spcBef>
                <a:spcPts val="0"/>
              </a:spcBef>
              <a:buSzPts val="1920"/>
              <a:buFont typeface="+mj-lt"/>
              <a:buAutoNum type="arabicPeriod"/>
            </a:pPr>
            <a:r>
              <a:rPr lang="en-US" sz="2800" dirty="0"/>
              <a:t>Running the model</a:t>
            </a:r>
          </a:p>
          <a:p>
            <a:pPr marL="1417320" lvl="2" indent="-457200">
              <a:spcBef>
                <a:spcPts val="0"/>
              </a:spcBef>
              <a:buSzPts val="1920"/>
              <a:buFont typeface="+mj-lt"/>
              <a:buAutoNum type="arabicPeriod"/>
            </a:pPr>
            <a:r>
              <a:rPr lang="en-US" sz="2800" dirty="0"/>
              <a:t>Communicating the results</a:t>
            </a:r>
          </a:p>
          <a:p>
            <a:pPr marL="685800" lvl="1" indent="-182880">
              <a:spcBef>
                <a:spcPts val="0"/>
              </a:spcBef>
              <a:buSzPts val="1920"/>
            </a:pP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331497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Success</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sp>
        <p:nvSpPr>
          <p:cNvPr id="7" name="object 2">
            <a:extLst>
              <a:ext uri="{FF2B5EF4-FFF2-40B4-BE49-F238E27FC236}">
                <a16:creationId xmlns:a16="http://schemas.microsoft.com/office/drawing/2014/main" id="{F3F2E644-AF56-4FAC-9390-37EF31C6D0D2}"/>
              </a:ext>
            </a:extLst>
          </p:cNvPr>
          <p:cNvSpPr/>
          <p:nvPr/>
        </p:nvSpPr>
        <p:spPr>
          <a:xfrm>
            <a:off x="282256" y="1301626"/>
            <a:ext cx="4500875" cy="4511041"/>
          </a:xfrm>
          <a:prstGeom prst="rect">
            <a:avLst/>
          </a:prstGeom>
          <a:blipFill>
            <a:blip r:embed="rId3" cstate="print"/>
            <a:stretch>
              <a:fillRect/>
            </a:stretch>
          </a:blipFill>
        </p:spPr>
        <p:txBody>
          <a:bodyPr wrap="square" lIns="0" tIns="0" rIns="0" bIns="0" rtlCol="0"/>
          <a:lstStyle/>
          <a:p>
            <a:endParaRPr/>
          </a:p>
        </p:txBody>
      </p:sp>
      <p:pic>
        <p:nvPicPr>
          <p:cNvPr id="5" name="Image 4">
            <a:extLst>
              <a:ext uri="{FF2B5EF4-FFF2-40B4-BE49-F238E27FC236}">
                <a16:creationId xmlns:a16="http://schemas.microsoft.com/office/drawing/2014/main" id="{74BA88FF-FDCD-4AFC-8B29-27370E5EFC89}"/>
              </a:ext>
            </a:extLst>
          </p:cNvPr>
          <p:cNvPicPr>
            <a:picLocks noChangeAspect="1"/>
          </p:cNvPicPr>
          <p:nvPr/>
        </p:nvPicPr>
        <p:blipFill>
          <a:blip r:embed="rId4"/>
          <a:stretch>
            <a:fillRect/>
          </a:stretch>
        </p:blipFill>
        <p:spPr>
          <a:xfrm>
            <a:off x="8604248" y="295696"/>
            <a:ext cx="3305496" cy="2203664"/>
          </a:xfrm>
          <a:prstGeom prst="rect">
            <a:avLst/>
          </a:prstGeom>
        </p:spPr>
      </p:pic>
      <p:pic>
        <p:nvPicPr>
          <p:cNvPr id="8" name="Image 7">
            <a:extLst>
              <a:ext uri="{FF2B5EF4-FFF2-40B4-BE49-F238E27FC236}">
                <a16:creationId xmlns:a16="http://schemas.microsoft.com/office/drawing/2014/main" id="{F85391B6-DE86-4962-9AE7-3B8625771EA8}"/>
              </a:ext>
            </a:extLst>
          </p:cNvPr>
          <p:cNvPicPr>
            <a:picLocks noChangeAspect="1"/>
          </p:cNvPicPr>
          <p:nvPr/>
        </p:nvPicPr>
        <p:blipFill>
          <a:blip r:embed="rId5"/>
          <a:stretch>
            <a:fillRect/>
          </a:stretch>
        </p:blipFill>
        <p:spPr>
          <a:xfrm>
            <a:off x="8615024" y="2506189"/>
            <a:ext cx="3283944" cy="1862612"/>
          </a:xfrm>
          <a:prstGeom prst="rect">
            <a:avLst/>
          </a:prstGeom>
        </p:spPr>
      </p:pic>
      <p:pic>
        <p:nvPicPr>
          <p:cNvPr id="10" name="Image 9">
            <a:extLst>
              <a:ext uri="{FF2B5EF4-FFF2-40B4-BE49-F238E27FC236}">
                <a16:creationId xmlns:a16="http://schemas.microsoft.com/office/drawing/2014/main" id="{7DAD93BD-91FC-4321-8DAB-1372FFEDFD7F}"/>
              </a:ext>
            </a:extLst>
          </p:cNvPr>
          <p:cNvPicPr>
            <a:picLocks noChangeAspect="1"/>
          </p:cNvPicPr>
          <p:nvPr/>
        </p:nvPicPr>
        <p:blipFill>
          <a:blip r:embed="rId6"/>
          <a:stretch>
            <a:fillRect/>
          </a:stretch>
        </p:blipFill>
        <p:spPr>
          <a:xfrm>
            <a:off x="8593472" y="4378404"/>
            <a:ext cx="3305496" cy="2210551"/>
          </a:xfrm>
          <a:prstGeom prst="rect">
            <a:avLst/>
          </a:prstGeom>
        </p:spPr>
      </p:pic>
      <p:pic>
        <p:nvPicPr>
          <p:cNvPr id="12" name="Image 11">
            <a:extLst>
              <a:ext uri="{FF2B5EF4-FFF2-40B4-BE49-F238E27FC236}">
                <a16:creationId xmlns:a16="http://schemas.microsoft.com/office/drawing/2014/main" id="{A82A9DD7-13AE-4B84-B6A7-92C8A1C865E3}"/>
              </a:ext>
            </a:extLst>
          </p:cNvPr>
          <p:cNvPicPr>
            <a:picLocks noChangeAspect="1"/>
          </p:cNvPicPr>
          <p:nvPr/>
        </p:nvPicPr>
        <p:blipFill>
          <a:blip r:embed="rId7"/>
          <a:stretch>
            <a:fillRect/>
          </a:stretch>
        </p:blipFill>
        <p:spPr>
          <a:xfrm>
            <a:off x="5169729" y="4290297"/>
            <a:ext cx="3445296" cy="2298658"/>
          </a:xfrm>
          <a:prstGeom prst="rect">
            <a:avLst/>
          </a:prstGeom>
        </p:spPr>
      </p:pic>
      <p:pic>
        <p:nvPicPr>
          <p:cNvPr id="14" name="Image 13">
            <a:extLst>
              <a:ext uri="{FF2B5EF4-FFF2-40B4-BE49-F238E27FC236}">
                <a16:creationId xmlns:a16="http://schemas.microsoft.com/office/drawing/2014/main" id="{580020BD-EF23-4E3A-81F3-D427F75C0012}"/>
              </a:ext>
            </a:extLst>
          </p:cNvPr>
          <p:cNvPicPr>
            <a:picLocks noChangeAspect="1"/>
          </p:cNvPicPr>
          <p:nvPr/>
        </p:nvPicPr>
        <p:blipFill>
          <a:blip r:embed="rId8"/>
          <a:stretch>
            <a:fillRect/>
          </a:stretch>
        </p:blipFill>
        <p:spPr>
          <a:xfrm>
            <a:off x="5158336" y="2505630"/>
            <a:ext cx="3445296" cy="1862613"/>
          </a:xfrm>
          <a:prstGeom prst="rect">
            <a:avLst/>
          </a:prstGeom>
        </p:spPr>
      </p:pic>
      <p:pic>
        <p:nvPicPr>
          <p:cNvPr id="16" name="Image 15">
            <a:extLst>
              <a:ext uri="{FF2B5EF4-FFF2-40B4-BE49-F238E27FC236}">
                <a16:creationId xmlns:a16="http://schemas.microsoft.com/office/drawing/2014/main" id="{AB89A493-A5EC-4E4E-AA74-C8BA5FB480E8}"/>
              </a:ext>
            </a:extLst>
          </p:cNvPr>
          <p:cNvPicPr>
            <a:picLocks noChangeAspect="1"/>
          </p:cNvPicPr>
          <p:nvPr/>
        </p:nvPicPr>
        <p:blipFill>
          <a:blip r:embed="rId9"/>
          <a:stretch>
            <a:fillRect/>
          </a:stretch>
        </p:blipFill>
        <p:spPr>
          <a:xfrm rot="5400000">
            <a:off x="5751196" y="827738"/>
            <a:ext cx="2282361" cy="1073423"/>
          </a:xfrm>
          <a:prstGeom prst="rect">
            <a:avLst/>
          </a:prstGeom>
        </p:spPr>
      </p:pic>
      <p:pic>
        <p:nvPicPr>
          <p:cNvPr id="18" name="Image 17">
            <a:extLst>
              <a:ext uri="{FF2B5EF4-FFF2-40B4-BE49-F238E27FC236}">
                <a16:creationId xmlns:a16="http://schemas.microsoft.com/office/drawing/2014/main" id="{CF7215DC-8E46-4887-BCA7-FC7B8D7CA0FE}"/>
              </a:ext>
            </a:extLst>
          </p:cNvPr>
          <p:cNvPicPr>
            <a:picLocks noChangeAspect="1"/>
          </p:cNvPicPr>
          <p:nvPr/>
        </p:nvPicPr>
        <p:blipFill>
          <a:blip r:embed="rId10"/>
          <a:stretch>
            <a:fillRect/>
          </a:stretch>
        </p:blipFill>
        <p:spPr>
          <a:xfrm>
            <a:off x="7221537" y="720963"/>
            <a:ext cx="1749743" cy="1588097"/>
          </a:xfrm>
          <a:prstGeom prst="rect">
            <a:avLst/>
          </a:prstGeom>
        </p:spPr>
      </p:pic>
      <p:pic>
        <p:nvPicPr>
          <p:cNvPr id="21" name="Image 20">
            <a:extLst>
              <a:ext uri="{FF2B5EF4-FFF2-40B4-BE49-F238E27FC236}">
                <a16:creationId xmlns:a16="http://schemas.microsoft.com/office/drawing/2014/main" id="{094FE3E1-E2D3-4350-A1EE-3B0BFA94AE39}"/>
              </a:ext>
            </a:extLst>
          </p:cNvPr>
          <p:cNvPicPr>
            <a:picLocks noChangeAspect="1"/>
          </p:cNvPicPr>
          <p:nvPr/>
        </p:nvPicPr>
        <p:blipFill>
          <a:blip r:embed="rId11"/>
          <a:stretch>
            <a:fillRect/>
          </a:stretch>
        </p:blipFill>
        <p:spPr>
          <a:xfrm>
            <a:off x="3152312" y="5561605"/>
            <a:ext cx="1950720" cy="1030224"/>
          </a:xfrm>
          <a:prstGeom prst="rect">
            <a:avLst/>
          </a:prstGeom>
        </p:spPr>
      </p:pic>
      <p:pic>
        <p:nvPicPr>
          <p:cNvPr id="4098" name="Picture 2" descr="AI Gahaku : A masterpiece from your photos.">
            <a:extLst>
              <a:ext uri="{FF2B5EF4-FFF2-40B4-BE49-F238E27FC236}">
                <a16:creationId xmlns:a16="http://schemas.microsoft.com/office/drawing/2014/main" id="{A6E7772A-8555-4F0A-BBA0-597F323221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672" y="5036380"/>
            <a:ext cx="29622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r Against The Machines: How AI Is Changing The Way We Make Music |  Telekom Electronic Beats">
            <a:extLst>
              <a:ext uri="{FF2B5EF4-FFF2-40B4-BE49-F238E27FC236}">
                <a16:creationId xmlns:a16="http://schemas.microsoft.com/office/drawing/2014/main" id="{F73D4427-3D35-4858-AC84-EC8A748341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251" y="234489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17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Image 11"/>
          <p:cNvPicPr>
            <a:picLocks noChangeAspect="1"/>
          </p:cNvPicPr>
          <p:nvPr/>
        </p:nvPicPr>
        <p:blipFill>
          <a:blip r:embed="rId3"/>
          <a:stretch>
            <a:fillRect/>
          </a:stretch>
        </p:blipFill>
        <p:spPr>
          <a:xfrm rot="16200000">
            <a:off x="-624390" y="2468581"/>
            <a:ext cx="4748965" cy="2648867"/>
          </a:xfrm>
          <a:prstGeom prst="rect">
            <a:avLst/>
          </a:prstGeom>
          <a:ln>
            <a:solidFill>
              <a:schemeClr val="accent1"/>
            </a:solidFill>
          </a:ln>
        </p:spPr>
      </p:pic>
      <p:pic>
        <p:nvPicPr>
          <p:cNvPr id="13" name="Image 12"/>
          <p:cNvPicPr>
            <a:picLocks noChangeAspect="1"/>
          </p:cNvPicPr>
          <p:nvPr/>
        </p:nvPicPr>
        <p:blipFill>
          <a:blip r:embed="rId4"/>
          <a:stretch>
            <a:fillRect/>
          </a:stretch>
        </p:blipFill>
        <p:spPr>
          <a:xfrm>
            <a:off x="8393360" y="3652412"/>
            <a:ext cx="3384653" cy="2538490"/>
          </a:xfrm>
          <a:prstGeom prst="rect">
            <a:avLst/>
          </a:prstGeom>
          <a:ln>
            <a:solidFill>
              <a:schemeClr val="accent1"/>
            </a:solidFill>
          </a:ln>
        </p:spPr>
      </p:pic>
      <p:pic>
        <p:nvPicPr>
          <p:cNvPr id="17" name="Image 16"/>
          <p:cNvPicPr>
            <a:picLocks noChangeAspect="1"/>
          </p:cNvPicPr>
          <p:nvPr/>
        </p:nvPicPr>
        <p:blipFill>
          <a:blip r:embed="rId5"/>
          <a:stretch>
            <a:fillRect/>
          </a:stretch>
        </p:blipFill>
        <p:spPr>
          <a:xfrm>
            <a:off x="8393361" y="1411986"/>
            <a:ext cx="3374869" cy="2242655"/>
          </a:xfrm>
          <a:prstGeom prst="rect">
            <a:avLst/>
          </a:prstGeom>
          <a:ln>
            <a:solidFill>
              <a:schemeClr val="accent1"/>
            </a:solidFill>
          </a:ln>
        </p:spPr>
      </p:pic>
      <p:pic>
        <p:nvPicPr>
          <p:cNvPr id="18" name="Image 17"/>
          <p:cNvPicPr>
            <a:picLocks noChangeAspect="1"/>
          </p:cNvPicPr>
          <p:nvPr/>
        </p:nvPicPr>
        <p:blipFill>
          <a:blip r:embed="rId6"/>
          <a:stretch>
            <a:fillRect/>
          </a:stretch>
        </p:blipFill>
        <p:spPr>
          <a:xfrm>
            <a:off x="3134555" y="1424403"/>
            <a:ext cx="5188229" cy="3458819"/>
          </a:xfrm>
          <a:prstGeom prst="rect">
            <a:avLst/>
          </a:prstGeom>
          <a:ln>
            <a:solidFill>
              <a:schemeClr val="accent1"/>
            </a:solidFill>
          </a:ln>
        </p:spPr>
      </p:pic>
      <p:sp>
        <p:nvSpPr>
          <p:cNvPr id="19" name="Rectangle 18"/>
          <p:cNvSpPr/>
          <p:nvPr/>
        </p:nvSpPr>
        <p:spPr>
          <a:xfrm>
            <a:off x="3134555" y="5135503"/>
            <a:ext cx="5188229" cy="1255728"/>
          </a:xfrm>
          <a:prstGeom prst="rect">
            <a:avLst/>
          </a:prstGeom>
        </p:spPr>
        <p:txBody>
          <a:bodyPr wrap="square">
            <a:spAutoFit/>
          </a:bodyPr>
          <a:lstStyle/>
          <a:p>
            <a:pPr algn="ctr">
              <a:lnSpc>
                <a:spcPct val="90000"/>
              </a:lnSpc>
              <a:spcBef>
                <a:spcPts val="1000"/>
              </a:spcBef>
              <a:spcAft>
                <a:spcPts val="1800"/>
              </a:spcAft>
            </a:pPr>
            <a:r>
              <a:rPr lang="fr-FR" sz="2800" b="1" dirty="0">
                <a:solidFill>
                  <a:schemeClr val="tx1"/>
                </a:solidFill>
                <a:latin typeface="Corbel" panose="020B0503020204020204" pitchFamily="34" charset="0"/>
              </a:rPr>
              <a:t>Mercedes-Benz </a:t>
            </a:r>
            <a:r>
              <a:rPr lang="fr-FR" sz="2800" b="1" dirty="0" err="1">
                <a:solidFill>
                  <a:schemeClr val="tx1"/>
                </a:solidFill>
                <a:latin typeface="Corbel" panose="020B0503020204020204" pitchFamily="34" charset="0"/>
              </a:rPr>
              <a:t>Autonomous</a:t>
            </a:r>
            <a:r>
              <a:rPr lang="fr-FR" sz="2800" b="1" dirty="0">
                <a:solidFill>
                  <a:schemeClr val="tx1"/>
                </a:solidFill>
                <a:latin typeface="Corbel" panose="020B0503020204020204" pitchFamily="34" charset="0"/>
              </a:rPr>
              <a:t> Car </a:t>
            </a:r>
            <a:r>
              <a:rPr lang="fr-FR" sz="2800" b="1" dirty="0" err="1">
                <a:solidFill>
                  <a:schemeClr val="tx1"/>
                </a:solidFill>
                <a:latin typeface="Corbel" panose="020B0503020204020204" pitchFamily="34" charset="0"/>
              </a:rPr>
              <a:t>Interior</a:t>
            </a:r>
            <a:r>
              <a:rPr lang="fr-FR" sz="2800" b="1" dirty="0">
                <a:solidFill>
                  <a:schemeClr val="tx1"/>
                </a:solidFill>
                <a:latin typeface="Corbel" panose="020B0503020204020204" pitchFamily="34" charset="0"/>
              </a:rPr>
              <a:t> Concept (</a:t>
            </a:r>
            <a:r>
              <a:rPr lang="fr-FR" sz="2800" b="1" dirty="0" err="1">
                <a:solidFill>
                  <a:schemeClr val="tx1"/>
                </a:solidFill>
                <a:latin typeface="Corbel" panose="020B0503020204020204" pitchFamily="34" charset="0"/>
              </a:rPr>
              <a:t>Luxury</a:t>
            </a:r>
            <a:r>
              <a:rPr lang="fr-FR" sz="2800" b="1" dirty="0">
                <a:solidFill>
                  <a:schemeClr val="tx1"/>
                </a:solidFill>
                <a:latin typeface="Corbel" panose="020B0503020204020204" pitchFamily="34" charset="0"/>
              </a:rPr>
              <a:t> F 015)</a:t>
            </a:r>
          </a:p>
        </p:txBody>
      </p:sp>
      <p:pic>
        <p:nvPicPr>
          <p:cNvPr id="2" name="Image 1">
            <a:extLst>
              <a:ext uri="{FF2B5EF4-FFF2-40B4-BE49-F238E27FC236}">
                <a16:creationId xmlns:a16="http://schemas.microsoft.com/office/drawing/2014/main" id="{08B9E0AD-EFEA-4CF7-B47D-207B095C7E83}"/>
              </a:ext>
            </a:extLst>
          </p:cNvPr>
          <p:cNvPicPr>
            <a:picLocks noChangeAspect="1"/>
          </p:cNvPicPr>
          <p:nvPr/>
        </p:nvPicPr>
        <p:blipFill>
          <a:blip r:embed="rId7"/>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6490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9" name="Rectangle 18"/>
          <p:cNvSpPr/>
          <p:nvPr/>
        </p:nvSpPr>
        <p:spPr>
          <a:xfrm>
            <a:off x="7110243" y="1347947"/>
            <a:ext cx="4924097" cy="5104987"/>
          </a:xfrm>
          <a:prstGeom prst="rect">
            <a:avLst/>
          </a:prstGeom>
        </p:spPr>
        <p:txBody>
          <a:bodyPr wrap="square">
            <a:spAutoFit/>
          </a:bodyPr>
          <a:lstStyle/>
          <a:p>
            <a:pPr algn="just">
              <a:lnSpc>
                <a:spcPct val="90000"/>
              </a:lnSpc>
              <a:spcBef>
                <a:spcPts val="1000"/>
              </a:spcBef>
              <a:spcAft>
                <a:spcPts val="1800"/>
              </a:spcAft>
            </a:pPr>
            <a:r>
              <a:rPr lang="en-US" sz="2400" dirty="0">
                <a:solidFill>
                  <a:schemeClr val="tx1"/>
                </a:solidFill>
                <a:latin typeface="Corbel" panose="020B0503020204020204" pitchFamily="34" charset="0"/>
              </a:rPr>
              <a:t>“We really designed the Model S to be a very sophisticated computer on wheels.</a:t>
            </a:r>
            <a:r>
              <a:rPr lang="en-US" sz="2400" b="1" dirty="0">
                <a:solidFill>
                  <a:schemeClr val="tx1"/>
                </a:solidFill>
                <a:latin typeface="Corbel" panose="020B0503020204020204" pitchFamily="34" charset="0"/>
              </a:rPr>
              <a:t> Tesla is a software company as much as it is a hardware company</a:t>
            </a:r>
            <a:r>
              <a:rPr lang="en-US" sz="2400" dirty="0">
                <a:solidFill>
                  <a:schemeClr val="tx1"/>
                </a:solidFill>
                <a:latin typeface="Corbel" panose="020B0503020204020204" pitchFamily="34" charset="0"/>
              </a:rPr>
              <a:t>. A huge part of what Tesla is, is a Silicon Valley software company. We view this the same as updating your phone or your laptop.”</a:t>
            </a:r>
          </a:p>
          <a:p>
            <a:pPr algn="just">
              <a:lnSpc>
                <a:spcPct val="90000"/>
              </a:lnSpc>
              <a:spcBef>
                <a:spcPts val="1000"/>
              </a:spcBef>
              <a:spcAft>
                <a:spcPts val="1800"/>
              </a:spcAft>
            </a:pPr>
            <a:r>
              <a:rPr lang="en-US" sz="2400" dirty="0">
                <a:solidFill>
                  <a:schemeClr val="tx1"/>
                </a:solidFill>
                <a:latin typeface="Corbel" panose="020B0503020204020204" pitchFamily="34" charset="0"/>
              </a:rPr>
              <a:t>“Full autonomy is really a software limitation: </a:t>
            </a:r>
            <a:r>
              <a:rPr lang="en-US" sz="2400" b="1" dirty="0">
                <a:solidFill>
                  <a:schemeClr val="tx1"/>
                </a:solidFill>
                <a:latin typeface="Corbel" panose="020B0503020204020204" pitchFamily="34" charset="0"/>
              </a:rPr>
              <a:t>The hardware exists to create full autonomy, so it’s really about developing advanced, narrow AI for the car to operate on</a:t>
            </a:r>
            <a:r>
              <a:rPr lang="en-US" sz="2400"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Elon</a:t>
            </a:r>
            <a:r>
              <a:rPr lang="fr-FR" sz="2400" b="1"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Musk</a:t>
            </a:r>
            <a:endParaRPr lang="fr-FR" sz="2400" b="1" dirty="0">
              <a:solidFill>
                <a:schemeClr val="tx1"/>
              </a:solidFill>
              <a:latin typeface="Corbel" panose="020B0503020204020204"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1576544"/>
            <a:ext cx="6531072" cy="4245551"/>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13" name="Image 12">
            <a:extLst>
              <a:ext uri="{FF2B5EF4-FFF2-40B4-BE49-F238E27FC236}">
                <a16:creationId xmlns:a16="http://schemas.microsoft.com/office/drawing/2014/main" id="{A0BC63AF-7415-44A1-A9F6-E019BEBA7C75}"/>
              </a:ext>
            </a:extLst>
          </p:cNvPr>
          <p:cNvPicPr>
            <a:picLocks noChangeAspect="1"/>
          </p:cNvPicPr>
          <p:nvPr/>
        </p:nvPicPr>
        <p:blipFill>
          <a:blip r:embed="rId4"/>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42525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TotalTime>
  <Words>3136</Words>
  <Application>Microsoft Office PowerPoint</Application>
  <PresentationFormat>Grand écran</PresentationFormat>
  <Paragraphs>302</Paragraphs>
  <Slides>35</Slides>
  <Notes>35</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35</vt:i4>
      </vt:variant>
    </vt:vector>
  </HeadingPairs>
  <TitlesOfParts>
    <vt:vector size="39" baseType="lpstr">
      <vt:lpstr>Corbel</vt:lpstr>
      <vt:lpstr>Calibri</vt:lpstr>
      <vt:lpstr>Arial</vt:lpstr>
      <vt:lpstr>Base</vt:lpstr>
      <vt:lpstr>Data Science</vt:lpstr>
      <vt:lpstr>Data is Big!</vt:lpstr>
      <vt:lpstr>If I have data, I will know :)</vt:lpstr>
      <vt:lpstr>Data Science is making sense of Data</vt:lpstr>
      <vt:lpstr>Data Science is multidisciplinary</vt:lpstr>
      <vt:lpstr>Data Science is about the whole processing  pipeline to extract information out of data</vt:lpstr>
      <vt:lpstr>Data Science Success</vt:lpstr>
      <vt:lpstr>Présentation PowerPoint</vt:lpstr>
      <vt:lpstr>Présentation PowerPoint</vt:lpstr>
      <vt:lpstr>Présentation PowerPoint</vt:lpstr>
      <vt:lpstr>Présentation PowerPoint</vt:lpstr>
      <vt:lpstr>Data Science Principals</vt:lpstr>
      <vt:lpstr>P1: Data Science is a process</vt:lpstr>
      <vt:lpstr>P1: Data Science is a process A simple workflow from a technical PoV</vt:lpstr>
      <vt:lpstr>P1: Data Science is a process A simple workflow</vt:lpstr>
      <vt:lpstr>P1: Data Science is a process A simple workflow</vt:lpstr>
      <vt:lpstr>P1: Data Science is a process A simple workflow</vt:lpstr>
      <vt:lpstr>P1: Data Science is a process A simple workflow</vt:lpstr>
      <vt:lpstr>P1: Data Science is a process A simple workflow</vt:lpstr>
      <vt:lpstr>P2: Machine learning is optimization</vt:lpstr>
      <vt:lpstr>P2: Machine learning is optimization</vt:lpstr>
      <vt:lpstr>P3: Missing information</vt:lpstr>
      <vt:lpstr>P4: Data science needs to be evaluated  in the context of operation</vt:lpstr>
      <vt:lpstr>P5: Entities that are similar on some attributes  often are similar on unseen attributes (causality)</vt:lpstr>
      <vt:lpstr>P6: Correlation</vt:lpstr>
      <vt:lpstr>ML vs Stat</vt:lpstr>
      <vt:lpstr>ML terminology</vt:lpstr>
      <vt:lpstr>ML Terminology</vt:lpstr>
      <vt:lpstr>ML Terminology</vt:lpstr>
      <vt:lpstr>ML Terminology</vt:lpstr>
      <vt:lpstr>Data preparation problem</vt:lpstr>
      <vt:lpstr>Data preparation problem</vt:lpstr>
      <vt:lpstr>Data preparation problem</vt:lpstr>
      <vt:lpstr>Data preparation problem</vt:lpstr>
      <vt:lpstr>Data preparation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dc:creator>Ismail BERRADA</dc:creator>
  <cp:lastModifiedBy>Ismail BERRADA</cp:lastModifiedBy>
  <cp:revision>60</cp:revision>
  <dcterms:modified xsi:type="dcterms:W3CDTF">2022-01-21T11:10:15Z</dcterms:modified>
</cp:coreProperties>
</file>